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6" r:id="rId4"/>
  </p:sldMasterIdLst>
  <p:sldIdLst>
    <p:sldId id="256" r:id="rId5"/>
    <p:sldId id="262" r:id="rId6"/>
    <p:sldId id="263" r:id="rId7"/>
    <p:sldId id="264" r:id="rId8"/>
    <p:sldId id="265" r:id="rId9"/>
    <p:sldId id="266" r:id="rId10"/>
    <p:sldId id="267" r:id="rId11"/>
    <p:sldId id="268"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C4D9"/>
    <a:srgbClr val="B8B8D1"/>
    <a:srgbClr val="263B83"/>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5"/>
    <p:restoredTop sz="94655"/>
  </p:normalViewPr>
  <p:slideViewPr>
    <p:cSldViewPr snapToGrid="0" snapToObjects="1">
      <p:cViewPr varScale="1">
        <p:scale>
          <a:sx n="115" d="100"/>
          <a:sy n="115" d="100"/>
        </p:scale>
        <p:origin x="49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smtClean="0"/>
              <a:t>Title</a:t>
            </a:r>
            <a:endParaRPr lang="en-US" dirty="0"/>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263B83"/>
                </a:solidFill>
                <a:latin typeface="Arial" charset="0"/>
                <a:ea typeface="Arial" charset="0"/>
                <a:cs typeface="Arial" charset="0"/>
              </a:defRPr>
            </a:lvl1pPr>
          </a:lstStyle>
          <a:p>
            <a:r>
              <a:rPr lang="en-US" dirty="0" smtClean="0"/>
              <a:t>Section Title</a:t>
            </a:r>
            <a:endParaRPr lang="en-US" dirty="0"/>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a:t>
            </a:r>
            <a:endParaRPr lang="en-US" dirty="0"/>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263B83"/>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C3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263B83"/>
                </a:solidFill>
                <a:latin typeface="Arial" charset="0"/>
                <a:ea typeface="Arial" charset="0"/>
                <a:cs typeface="Arial" charset="0"/>
              </a:defRPr>
            </a:lvl1pPr>
          </a:lstStyle>
          <a:p>
            <a:r>
              <a:rPr lang="en-US" dirty="0" smtClean="0"/>
              <a:t>Heading</a:t>
            </a:r>
            <a:endParaRPr lang="en-US" dirty="0"/>
          </a:p>
        </p:txBody>
      </p:sp>
    </p:spTree>
    <p:extLst>
      <p:ext uri="{BB962C8B-B14F-4D97-AF65-F5344CB8AC3E}">
        <p14:creationId xmlns:p14="http://schemas.microsoft.com/office/powerpoint/2010/main" val="280007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hyperlink" Target="http://www.foodafactoflife.org.uk/"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hyperlink" Target="http://www.foodafactoflife.org.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a:t>
            </a:r>
            <a:r>
              <a:rPr lang="en-US" sz="900" b="0" i="0" baseline="0" dirty="0" smtClean="0">
                <a:solidFill>
                  <a:schemeClr val="tx1"/>
                </a:solidFill>
                <a:latin typeface="Arial" charset="0"/>
                <a:ea typeface="Arial" charset="0"/>
                <a:cs typeface="Arial" charset="0"/>
              </a:rPr>
              <a:t> Food – </a:t>
            </a:r>
            <a:r>
              <a:rPr lang="en-US" sz="900" b="0" i="0" dirty="0" smtClean="0">
                <a:solidFill>
                  <a:schemeClr val="tx1"/>
                </a:solidFill>
                <a:latin typeface="Arial" charset="0"/>
                <a:ea typeface="Arial" charset="0"/>
                <a:cs typeface="Arial" charset="0"/>
              </a:rPr>
              <a:t>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Healthy hydration handouts</a:t>
            </a:r>
          </a:p>
        </p:txBody>
      </p:sp>
    </p:spTree>
    <p:extLst>
      <p:ext uri="{BB962C8B-B14F-4D97-AF65-F5344CB8AC3E}">
        <p14:creationId xmlns:p14="http://schemas.microsoft.com/office/powerpoint/2010/main" val="195516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instructions</a:t>
            </a:r>
            <a:endParaRPr lang="en-GB" dirty="0"/>
          </a:p>
        </p:txBody>
      </p:sp>
      <p:sp>
        <p:nvSpPr>
          <p:cNvPr id="3" name="Subtitle 2"/>
          <p:cNvSpPr>
            <a:spLocks noGrp="1"/>
          </p:cNvSpPr>
          <p:nvPr>
            <p:ph type="subTitle" idx="1"/>
          </p:nvPr>
        </p:nvSpPr>
        <p:spPr/>
        <p:txBody>
          <a:bodyPr/>
          <a:lstStyle/>
          <a:p>
            <a:pPr marL="0" indent="0">
              <a:buNone/>
            </a:pPr>
            <a:r>
              <a:rPr lang="en-US" sz="2400" dirty="0" smtClean="0"/>
              <a:t>Distribute printed copies of the Healthy hydration handouts to small groups of pupils. Ask them to complete the answers for the drink on their card, then share their answers with the class.</a:t>
            </a:r>
          </a:p>
          <a:p>
            <a:pPr marL="0" indent="0">
              <a:buNone/>
            </a:pPr>
            <a:endParaRPr lang="en-US" sz="2400" dirty="0"/>
          </a:p>
        </p:txBody>
      </p:sp>
    </p:spTree>
    <p:extLst>
      <p:ext uri="{BB962C8B-B14F-4D97-AF65-F5344CB8AC3E}">
        <p14:creationId xmlns:p14="http://schemas.microsoft.com/office/powerpoint/2010/main" val="132178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a:t>
            </a:r>
            <a:endParaRPr lang="en-US" dirty="0"/>
          </a:p>
        </p:txBody>
      </p:sp>
      <p:sp>
        <p:nvSpPr>
          <p:cNvPr id="3" name="Subtitle 2"/>
          <p:cNvSpPr>
            <a:spLocks noGrp="1"/>
          </p:cNvSpPr>
          <p:nvPr>
            <p:ph type="subTitle" idx="1"/>
          </p:nvPr>
        </p:nvSpPr>
        <p:spPr>
          <a:xfrm>
            <a:off x="1169276" y="2571092"/>
            <a:ext cx="7238778" cy="3600000"/>
          </a:xfrm>
        </p:spPr>
        <p:txBody>
          <a:bodyPr/>
          <a:lstStyle/>
          <a:p>
            <a:pPr>
              <a:spcBef>
                <a:spcPct val="0"/>
              </a:spcBef>
              <a:buNone/>
            </a:pPr>
            <a:r>
              <a:rPr lang="en-GB" altLang="en-US" sz="2000" dirty="0" smtClean="0"/>
              <a:t>Recommendations: </a:t>
            </a: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r>
              <a:rPr lang="en-GB" altLang="en-US" sz="2000" dirty="0" smtClean="0"/>
              <a:t>Drink ‘pros and cons’:</a:t>
            </a:r>
            <a:endParaRPr lang="en-GB" altLang="en-US" sz="2000" dirty="0"/>
          </a:p>
        </p:txBody>
      </p:sp>
      <p:pic>
        <p:nvPicPr>
          <p:cNvPr id="4" name="Pictur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9039034" y="1994951"/>
            <a:ext cx="2751900" cy="4378021"/>
          </a:xfrm>
          <a:prstGeom prst="rect">
            <a:avLst/>
          </a:prstGeom>
          <a:ln>
            <a:noFill/>
          </a:ln>
          <a:effectLst>
            <a:softEdge rad="112500"/>
          </a:effectLst>
        </p:spPr>
      </p:pic>
    </p:spTree>
    <p:extLst>
      <p:ext uri="{BB962C8B-B14F-4D97-AF65-F5344CB8AC3E}">
        <p14:creationId xmlns:p14="http://schemas.microsoft.com/office/powerpoint/2010/main" val="414173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Milk</a:t>
            </a:r>
          </a:p>
        </p:txBody>
      </p:sp>
      <p:sp>
        <p:nvSpPr>
          <p:cNvPr id="3" name="Subtitle 2"/>
          <p:cNvSpPr>
            <a:spLocks noGrp="1"/>
          </p:cNvSpPr>
          <p:nvPr>
            <p:ph type="subTitle" idx="1"/>
          </p:nvPr>
        </p:nvSpPr>
        <p:spPr>
          <a:xfrm>
            <a:off x="1169276" y="2571092"/>
            <a:ext cx="7238778" cy="3600000"/>
          </a:xfrm>
        </p:spPr>
        <p:txBody>
          <a:bodyPr/>
          <a:lstStyle/>
          <a:p>
            <a:pPr>
              <a:spcBef>
                <a:spcPct val="0"/>
              </a:spcBef>
              <a:buNone/>
            </a:pPr>
            <a:r>
              <a:rPr lang="en-GB" altLang="en-US" sz="2000" dirty="0"/>
              <a:t>Recommendations: </a:t>
            </a:r>
          </a:p>
          <a:p>
            <a:pPr>
              <a:spcBef>
                <a:spcPct val="0"/>
              </a:spcBef>
              <a:buNone/>
            </a:pP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r>
              <a:rPr lang="en-GB" altLang="en-US" sz="2000" dirty="0"/>
              <a:t>Drink ‘pros and cons’:</a:t>
            </a:r>
          </a:p>
        </p:txBody>
      </p:sp>
      <p:pic>
        <p:nvPicPr>
          <p:cNvPr id="5" name="Picture 2"/>
          <p:cNvPicPr>
            <a:picLocks noChangeAspect="1"/>
          </p:cNvPicPr>
          <p:nvPr/>
        </p:nvPicPr>
        <p:blipFill rotWithShape="1">
          <a:blip r:embed="rId2">
            <a:extLst>
              <a:ext uri="{28A0092B-C50C-407E-A947-70E740481C1C}">
                <a14:useLocalDpi xmlns:a14="http://schemas.microsoft.com/office/drawing/2010/main" val="0"/>
              </a:ext>
            </a:extLst>
          </a:blip>
          <a:srcRect l="15103" t="7288" r="20743" b="6357"/>
          <a:stretch/>
        </p:blipFill>
        <p:spPr bwMode="auto">
          <a:xfrm>
            <a:off x="7564582" y="906942"/>
            <a:ext cx="2802576" cy="563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208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 and coffee</a:t>
            </a:r>
            <a:endParaRPr lang="en-US" dirty="0"/>
          </a:p>
        </p:txBody>
      </p:sp>
      <p:sp>
        <p:nvSpPr>
          <p:cNvPr id="3" name="Subtitle 2"/>
          <p:cNvSpPr>
            <a:spLocks noGrp="1"/>
          </p:cNvSpPr>
          <p:nvPr>
            <p:ph type="subTitle" idx="1"/>
          </p:nvPr>
        </p:nvSpPr>
        <p:spPr>
          <a:xfrm>
            <a:off x="1169276" y="2571092"/>
            <a:ext cx="7238778" cy="3600000"/>
          </a:xfrm>
        </p:spPr>
        <p:txBody>
          <a:bodyPr/>
          <a:lstStyle/>
          <a:p>
            <a:pPr>
              <a:spcBef>
                <a:spcPct val="0"/>
              </a:spcBef>
              <a:buNone/>
            </a:pPr>
            <a:r>
              <a:rPr lang="en-GB" altLang="en-US" sz="2000" dirty="0"/>
              <a:t>Recommendations: </a:t>
            </a:r>
          </a:p>
          <a:p>
            <a:pPr>
              <a:spcBef>
                <a:spcPct val="0"/>
              </a:spcBef>
              <a:buNone/>
            </a:pP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r>
              <a:rPr lang="en-GB" altLang="en-US" sz="2000" dirty="0"/>
              <a:t>Drink ‘pros and cons’:</a:t>
            </a:r>
          </a:p>
        </p:txBody>
      </p:sp>
      <p:pic>
        <p:nvPicPr>
          <p:cNvPr id="5" name="Picture 6"/>
          <p:cNvPicPr>
            <a:picLocks noChangeAspect="1"/>
          </p:cNvPicPr>
          <p:nvPr/>
        </p:nvPicPr>
        <p:blipFill rotWithShape="1">
          <a:blip r:embed="rId2">
            <a:extLst>
              <a:ext uri="{28A0092B-C50C-407E-A947-70E740481C1C}">
                <a14:useLocalDpi xmlns:a14="http://schemas.microsoft.com/office/drawing/2010/main" val="0"/>
              </a:ext>
            </a:extLst>
          </a:blip>
          <a:srcRect l="15298" t="10236" r="9338" b="11599"/>
          <a:stretch/>
        </p:blipFill>
        <p:spPr bwMode="auto">
          <a:xfrm>
            <a:off x="7766463" y="1563798"/>
            <a:ext cx="4156362" cy="490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4917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l="3798" t="5615" b="3781"/>
          <a:stretch>
            <a:fillRect/>
          </a:stretch>
        </p:blipFill>
        <p:spPr bwMode="auto">
          <a:xfrm>
            <a:off x="8437957" y="1961804"/>
            <a:ext cx="3718741" cy="456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r>
              <a:rPr lang="en-US" dirty="0"/>
              <a:t>Fruit/vegetable juices and smoothies</a:t>
            </a:r>
          </a:p>
        </p:txBody>
      </p:sp>
      <p:sp>
        <p:nvSpPr>
          <p:cNvPr id="3" name="Subtitle 2"/>
          <p:cNvSpPr>
            <a:spLocks noGrp="1"/>
          </p:cNvSpPr>
          <p:nvPr>
            <p:ph type="subTitle" idx="1"/>
          </p:nvPr>
        </p:nvSpPr>
        <p:spPr>
          <a:xfrm>
            <a:off x="1169276" y="2571092"/>
            <a:ext cx="7238778" cy="3600000"/>
          </a:xfrm>
        </p:spPr>
        <p:txBody>
          <a:bodyPr/>
          <a:lstStyle/>
          <a:p>
            <a:pPr>
              <a:spcBef>
                <a:spcPct val="0"/>
              </a:spcBef>
              <a:buNone/>
            </a:pPr>
            <a:r>
              <a:rPr lang="en-GB" altLang="en-US" sz="2000" dirty="0"/>
              <a:t>Recommendations: </a:t>
            </a:r>
          </a:p>
          <a:p>
            <a:pPr>
              <a:spcBef>
                <a:spcPct val="0"/>
              </a:spcBef>
              <a:buNone/>
            </a:pP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r>
              <a:rPr lang="en-GB" altLang="en-US" sz="2000" dirty="0"/>
              <a:t>Drink ‘pros and cons’:</a:t>
            </a:r>
          </a:p>
        </p:txBody>
      </p:sp>
    </p:spTree>
    <p:extLst>
      <p:ext uri="{BB962C8B-B14F-4D97-AF65-F5344CB8AC3E}">
        <p14:creationId xmlns:p14="http://schemas.microsoft.com/office/powerpoint/2010/main" val="50776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Alcohol</a:t>
            </a:r>
          </a:p>
        </p:txBody>
      </p:sp>
      <p:sp>
        <p:nvSpPr>
          <p:cNvPr id="3" name="Subtitle 2"/>
          <p:cNvSpPr>
            <a:spLocks noGrp="1"/>
          </p:cNvSpPr>
          <p:nvPr>
            <p:ph type="subTitle" idx="1"/>
          </p:nvPr>
        </p:nvSpPr>
        <p:spPr>
          <a:xfrm>
            <a:off x="1169276" y="2571092"/>
            <a:ext cx="7238778" cy="3600000"/>
          </a:xfrm>
        </p:spPr>
        <p:txBody>
          <a:bodyPr/>
          <a:lstStyle/>
          <a:p>
            <a:pPr>
              <a:spcBef>
                <a:spcPct val="0"/>
              </a:spcBef>
              <a:buNone/>
            </a:pPr>
            <a:r>
              <a:rPr lang="en-GB" altLang="en-US" sz="2000" dirty="0"/>
              <a:t>Recommendations: </a:t>
            </a:r>
          </a:p>
          <a:p>
            <a:pPr>
              <a:spcBef>
                <a:spcPct val="0"/>
              </a:spcBef>
              <a:buNone/>
            </a:pP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r>
              <a:rPr lang="en-GB" altLang="en-US" sz="2000" dirty="0"/>
              <a:t>Drink ‘pros and cons’:</a:t>
            </a:r>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l="3349"/>
          <a:stretch>
            <a:fillRect/>
          </a:stretch>
        </p:blipFill>
        <p:spPr bwMode="auto">
          <a:xfrm>
            <a:off x="7267699" y="1017258"/>
            <a:ext cx="3132138"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6837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Sugary drinks</a:t>
            </a:r>
          </a:p>
        </p:txBody>
      </p:sp>
      <p:sp>
        <p:nvSpPr>
          <p:cNvPr id="3" name="Subtitle 2"/>
          <p:cNvSpPr>
            <a:spLocks noGrp="1"/>
          </p:cNvSpPr>
          <p:nvPr>
            <p:ph type="subTitle" idx="1"/>
          </p:nvPr>
        </p:nvSpPr>
        <p:spPr>
          <a:xfrm>
            <a:off x="1169276" y="2571092"/>
            <a:ext cx="7238778" cy="3600000"/>
          </a:xfrm>
        </p:spPr>
        <p:txBody>
          <a:bodyPr/>
          <a:lstStyle/>
          <a:p>
            <a:pPr>
              <a:spcBef>
                <a:spcPct val="0"/>
              </a:spcBef>
              <a:buNone/>
            </a:pPr>
            <a:r>
              <a:rPr lang="en-GB" altLang="en-US" sz="2000" dirty="0"/>
              <a:t>Recommendations: </a:t>
            </a:r>
          </a:p>
          <a:p>
            <a:pPr>
              <a:spcBef>
                <a:spcPct val="0"/>
              </a:spcBef>
              <a:buNone/>
            </a:pPr>
            <a:endParaRPr lang="en-GB" altLang="en-US" sz="2000" dirty="0"/>
          </a:p>
          <a:p>
            <a:pPr>
              <a:spcBef>
                <a:spcPct val="0"/>
              </a:spcBef>
              <a:buNone/>
            </a:pPr>
            <a:endParaRPr lang="en-GB" altLang="en-US" sz="2000" dirty="0"/>
          </a:p>
          <a:p>
            <a:pPr>
              <a:spcBef>
                <a:spcPct val="0"/>
              </a:spcBef>
              <a:buNone/>
            </a:pPr>
            <a:endParaRPr lang="en-GB" altLang="en-US" sz="2000" dirty="0"/>
          </a:p>
          <a:p>
            <a:pPr>
              <a:spcBef>
                <a:spcPct val="0"/>
              </a:spcBef>
              <a:buNone/>
            </a:pPr>
            <a:r>
              <a:rPr lang="en-GB" altLang="en-US" sz="2000" dirty="0"/>
              <a:t>Drink ‘pros and cons’:</a:t>
            </a: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l="29610" t="12361" r="24847" b="6088"/>
          <a:stretch>
            <a:fillRect/>
          </a:stretch>
        </p:blipFill>
        <p:spPr bwMode="auto">
          <a:xfrm>
            <a:off x="7714404" y="1448790"/>
            <a:ext cx="2832121" cy="506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965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pPr marL="0" indent="0" algn="ctr">
              <a:buNone/>
            </a:pPr>
            <a:r>
              <a:rPr lang="en-GB" sz="3600" dirty="0" smtClean="0"/>
              <a:t>For further information, go to:</a:t>
            </a:r>
          </a:p>
          <a:p>
            <a:pPr marL="0" indent="0" algn="ctr">
              <a:buNone/>
            </a:pPr>
            <a:r>
              <a:rPr lang="en-GB" sz="3600" dirty="0" smtClean="0"/>
              <a:t>www.foodafactoflife.org.uk</a:t>
            </a:r>
            <a:endParaRPr lang="en-GB" sz="3600" dirty="0"/>
          </a:p>
        </p:txBody>
      </p:sp>
    </p:spTree>
    <p:extLst>
      <p:ext uri="{BB962C8B-B14F-4D97-AF65-F5344CB8AC3E}">
        <p14:creationId xmlns:p14="http://schemas.microsoft.com/office/powerpoint/2010/main" val="1219004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108</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9</vt:i4>
      </vt:variant>
    </vt:vector>
  </HeadingPairs>
  <TitlesOfParts>
    <vt:vector size="15" baseType="lpstr">
      <vt:lpstr>Arial</vt:lpstr>
      <vt:lpstr>Calibri</vt:lpstr>
      <vt:lpstr>Office Theme</vt:lpstr>
      <vt:lpstr>Custom Design</vt:lpstr>
      <vt:lpstr>1_Custom Design</vt:lpstr>
      <vt:lpstr>3_Custom Design</vt:lpstr>
      <vt:lpstr>Healthy hydration handouts</vt:lpstr>
      <vt:lpstr>Activity instructions</vt:lpstr>
      <vt:lpstr>Water</vt:lpstr>
      <vt:lpstr>Milk</vt:lpstr>
      <vt:lpstr>Tea and coffee</vt:lpstr>
      <vt:lpstr>Fruit/vegetable juices and smoothies</vt:lpstr>
      <vt:lpstr>Alcohol</vt:lpstr>
      <vt:lpstr>Sugary drinks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Alex White</cp:lastModifiedBy>
  <cp:revision>25</cp:revision>
  <dcterms:created xsi:type="dcterms:W3CDTF">2018-10-10T09:22:08Z</dcterms:created>
  <dcterms:modified xsi:type="dcterms:W3CDTF">2019-05-29T10:32:44Z</dcterms:modified>
</cp:coreProperties>
</file>