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9" r:id="rId1"/>
  </p:sldMasterIdLst>
  <p:notesMasterIdLst>
    <p:notesMasterId r:id="rId121"/>
  </p:notesMasterIdLst>
  <p:sldIdLst>
    <p:sldId id="424" r:id="rId2"/>
    <p:sldId id="355" r:id="rId3"/>
    <p:sldId id="464" r:id="rId4"/>
    <p:sldId id="465" r:id="rId5"/>
    <p:sldId id="466" r:id="rId6"/>
    <p:sldId id="347" r:id="rId7"/>
    <p:sldId id="468" r:id="rId8"/>
    <p:sldId id="469" r:id="rId9"/>
    <p:sldId id="470" r:id="rId10"/>
    <p:sldId id="411" r:id="rId11"/>
    <p:sldId id="472" r:id="rId12"/>
    <p:sldId id="473" r:id="rId13"/>
    <p:sldId id="474" r:id="rId14"/>
    <p:sldId id="475" r:id="rId15"/>
    <p:sldId id="476" r:id="rId16"/>
    <p:sldId id="477" r:id="rId17"/>
    <p:sldId id="478" r:id="rId18"/>
    <p:sldId id="479" r:id="rId19"/>
    <p:sldId id="491" r:id="rId20"/>
    <p:sldId id="480" r:id="rId21"/>
    <p:sldId id="492" r:id="rId22"/>
    <p:sldId id="482" r:id="rId23"/>
    <p:sldId id="483" r:id="rId24"/>
    <p:sldId id="484" r:id="rId25"/>
    <p:sldId id="485" r:id="rId26"/>
    <p:sldId id="486" r:id="rId27"/>
    <p:sldId id="487" r:id="rId28"/>
    <p:sldId id="493" r:id="rId29"/>
    <p:sldId id="489" r:id="rId30"/>
    <p:sldId id="490" r:id="rId31"/>
    <p:sldId id="494" r:id="rId32"/>
    <p:sldId id="587" r:id="rId33"/>
    <p:sldId id="588" r:id="rId34"/>
    <p:sldId id="520" r:id="rId35"/>
    <p:sldId id="495" r:id="rId36"/>
    <p:sldId id="521" r:id="rId37"/>
    <p:sldId id="497" r:id="rId38"/>
    <p:sldId id="498" r:id="rId39"/>
    <p:sldId id="499" r:id="rId40"/>
    <p:sldId id="500" r:id="rId41"/>
    <p:sldId id="501" r:id="rId42"/>
    <p:sldId id="502" r:id="rId43"/>
    <p:sldId id="504" r:id="rId44"/>
    <p:sldId id="505" r:id="rId45"/>
    <p:sldId id="506" r:id="rId46"/>
    <p:sldId id="522" r:id="rId47"/>
    <p:sldId id="503" r:id="rId48"/>
    <p:sldId id="508" r:id="rId49"/>
    <p:sldId id="509" r:id="rId50"/>
    <p:sldId id="510" r:id="rId51"/>
    <p:sldId id="511" r:id="rId52"/>
    <p:sldId id="512" r:id="rId53"/>
    <p:sldId id="513" r:id="rId54"/>
    <p:sldId id="514" r:id="rId55"/>
    <p:sldId id="515" r:id="rId56"/>
    <p:sldId id="516" r:id="rId57"/>
    <p:sldId id="517" r:id="rId58"/>
    <p:sldId id="518" r:id="rId59"/>
    <p:sldId id="519" r:id="rId60"/>
    <p:sldId id="552" r:id="rId61"/>
    <p:sldId id="523" r:id="rId62"/>
    <p:sldId id="553" r:id="rId63"/>
    <p:sldId id="525" r:id="rId64"/>
    <p:sldId id="526" r:id="rId65"/>
    <p:sldId id="527" r:id="rId66"/>
    <p:sldId id="528" r:id="rId67"/>
    <p:sldId id="529" r:id="rId68"/>
    <p:sldId id="530" r:id="rId69"/>
    <p:sldId id="554" r:id="rId70"/>
    <p:sldId id="532" r:id="rId71"/>
    <p:sldId id="533" r:id="rId72"/>
    <p:sldId id="534" r:id="rId73"/>
    <p:sldId id="535" r:id="rId74"/>
    <p:sldId id="536" r:id="rId75"/>
    <p:sldId id="555" r:id="rId76"/>
    <p:sldId id="538" r:id="rId77"/>
    <p:sldId id="539" r:id="rId78"/>
    <p:sldId id="540" r:id="rId79"/>
    <p:sldId id="541" r:id="rId80"/>
    <p:sldId id="542" r:id="rId81"/>
    <p:sldId id="543" r:id="rId82"/>
    <p:sldId id="544" r:id="rId83"/>
    <p:sldId id="545" r:id="rId84"/>
    <p:sldId id="546" r:id="rId85"/>
    <p:sldId id="547" r:id="rId86"/>
    <p:sldId id="548" r:id="rId87"/>
    <p:sldId id="549" r:id="rId88"/>
    <p:sldId id="550" r:id="rId89"/>
    <p:sldId id="551" r:id="rId90"/>
    <p:sldId id="578" r:id="rId91"/>
    <p:sldId id="556" r:id="rId92"/>
    <p:sldId id="557" r:id="rId93"/>
    <p:sldId id="579" r:id="rId94"/>
    <p:sldId id="559" r:id="rId95"/>
    <p:sldId id="560" r:id="rId96"/>
    <p:sldId id="561" r:id="rId97"/>
    <p:sldId id="562" r:id="rId98"/>
    <p:sldId id="563" r:id="rId99"/>
    <p:sldId id="564" r:id="rId100"/>
    <p:sldId id="580" r:id="rId101"/>
    <p:sldId id="565" r:id="rId102"/>
    <p:sldId id="566" r:id="rId103"/>
    <p:sldId id="567" r:id="rId104"/>
    <p:sldId id="568" r:id="rId105"/>
    <p:sldId id="569" r:id="rId106"/>
    <p:sldId id="570" r:id="rId107"/>
    <p:sldId id="571" r:id="rId108"/>
    <p:sldId id="572" r:id="rId109"/>
    <p:sldId id="573" r:id="rId110"/>
    <p:sldId id="574" r:id="rId111"/>
    <p:sldId id="575" r:id="rId112"/>
    <p:sldId id="590" r:id="rId113"/>
    <p:sldId id="576" r:id="rId114"/>
    <p:sldId id="582" r:id="rId115"/>
    <p:sldId id="583" r:id="rId116"/>
    <p:sldId id="584" r:id="rId117"/>
    <p:sldId id="586" r:id="rId118"/>
    <p:sldId id="577" r:id="rId119"/>
    <p:sldId id="352" r:id="rId120"/>
  </p:sldIdLst>
  <p:sldSz cx="9144000" cy="6858000" type="screen4x3"/>
  <p:notesSz cx="6858000" cy="9144000"/>
  <p:custShowLst>
    <p:custShow name="denary binary" id="0">
      <p:sldLst/>
    </p:custShow>
    <p:custShow name="Adding binary" id="1">
      <p:sldLst/>
    </p:custShow>
    <p:custShow name="Hexadecimal" id="2">
      <p:sldLst/>
    </p:custShow>
  </p:custShowLst>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B4E3"/>
    <a:srgbClr val="F96F07"/>
    <a:srgbClr val="FA0CDE"/>
    <a:srgbClr val="800080"/>
    <a:srgbClr val="CC0099"/>
    <a:srgbClr val="F69EE9"/>
    <a:srgbClr val="2EA84E"/>
    <a:srgbClr val="B9DABB"/>
    <a:srgbClr val="BAD1A5"/>
    <a:srgbClr val="B9DB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28" autoAdjust="0"/>
    <p:restoredTop sz="94660"/>
  </p:normalViewPr>
  <p:slideViewPr>
    <p:cSldViewPr snapToGrid="0" snapToObjects="1">
      <p:cViewPr varScale="1">
        <p:scale>
          <a:sx n="69" d="100"/>
          <a:sy n="69" d="100"/>
        </p:scale>
        <p:origin x="1218" y="78"/>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theme" Target="theme/theme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20E8E4-1F50-4F12-8545-85AC1C4028C5}"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GB"/>
        </a:p>
      </dgm:t>
    </dgm:pt>
    <dgm:pt modelId="{37AA19A1-51D3-4D82-BD79-2A21CD9363E5}">
      <dgm:prSet phldrT="[Tex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Battleships</a:t>
          </a:r>
          <a:endParaRPr lang="en-GB" sz="1050" dirty="0">
            <a:latin typeface="Arial" panose="020B0604020202020204" pitchFamily="34" charset="0"/>
            <a:cs typeface="Arial" panose="020B0604020202020204" pitchFamily="34" charset="0"/>
          </a:endParaRPr>
        </a:p>
      </dgm:t>
    </dgm:pt>
    <dgm:pt modelId="{ABB38418-61B3-4545-AB69-28199FDB447D}" type="parTrans" cxnId="{33522EED-B352-4C1C-A9A7-9FCE2862A540}">
      <dgm:prSet/>
      <dgm:spPr/>
      <dgm:t>
        <a:bodyPr/>
        <a:lstStyle/>
        <a:p>
          <a:endParaRPr lang="en-GB" sz="1050">
            <a:latin typeface="Arial" panose="020B0604020202020204" pitchFamily="34" charset="0"/>
            <a:cs typeface="Arial" panose="020B0604020202020204" pitchFamily="34" charset="0"/>
          </a:endParaRPr>
        </a:p>
      </dgm:t>
    </dgm:pt>
    <dgm:pt modelId="{F687A7C6-0D0E-41F4-A502-4D5F0A3815EF}" type="sibTrans" cxnId="{33522EED-B352-4C1C-A9A7-9FCE2862A540}">
      <dgm:prSet/>
      <dgm:spPr/>
      <dgm:t>
        <a:bodyPr/>
        <a:lstStyle/>
        <a:p>
          <a:endParaRPr lang="en-GB" sz="1050">
            <a:latin typeface="Arial" panose="020B0604020202020204" pitchFamily="34" charset="0"/>
            <a:cs typeface="Arial" panose="020B0604020202020204" pitchFamily="34" charset="0"/>
          </a:endParaRPr>
        </a:p>
      </dgm:t>
    </dgm:pt>
    <dgm:pt modelId="{D878FE40-8E77-450F-82E4-E6630A047F7A}">
      <dgm:prSet phldrT="[Tex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Positioning Ships</a:t>
          </a:r>
          <a:endParaRPr lang="en-GB" sz="1050" dirty="0">
            <a:latin typeface="Arial" panose="020B0604020202020204" pitchFamily="34" charset="0"/>
            <a:cs typeface="Arial" panose="020B0604020202020204" pitchFamily="34" charset="0"/>
          </a:endParaRPr>
        </a:p>
      </dgm:t>
    </dgm:pt>
    <dgm:pt modelId="{EA826710-FB45-4CF1-8848-F1498D67D7CE}" type="parTrans" cxnId="{83D15AE6-FB4F-47E1-829F-85F0666DCC7D}">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FAC8032C-4771-4A82-8DD0-761D518CB100}" type="sibTrans" cxnId="{83D15AE6-FB4F-47E1-829F-85F0666DCC7D}">
      <dgm:prSet/>
      <dgm:spPr/>
      <dgm:t>
        <a:bodyPr/>
        <a:lstStyle/>
        <a:p>
          <a:endParaRPr lang="en-GB" sz="1050">
            <a:latin typeface="Arial" panose="020B0604020202020204" pitchFamily="34" charset="0"/>
            <a:cs typeface="Arial" panose="020B0604020202020204" pitchFamily="34" charset="0"/>
          </a:endParaRPr>
        </a:p>
      </dgm:t>
    </dgm:pt>
    <dgm:pt modelId="{C67EEC5F-9E07-4F84-A00D-675B6835A446}">
      <dgm:prSet phldrT="[Tex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Player move</a:t>
          </a:r>
          <a:endParaRPr lang="en-GB" sz="1050" dirty="0">
            <a:latin typeface="Arial" panose="020B0604020202020204" pitchFamily="34" charset="0"/>
            <a:cs typeface="Arial" panose="020B0604020202020204" pitchFamily="34" charset="0"/>
          </a:endParaRPr>
        </a:p>
      </dgm:t>
    </dgm:pt>
    <dgm:pt modelId="{E0D69384-F2EB-46C6-A85E-6159A4C9CE0A}" type="parTrans" cxnId="{26F5BE2C-50FE-4595-BC1D-B4718396C5B8}">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4D729423-6AAF-405C-9331-533747E17CDD}" type="sibTrans" cxnId="{26F5BE2C-50FE-4595-BC1D-B4718396C5B8}">
      <dgm:prSet/>
      <dgm:spPr/>
      <dgm:t>
        <a:bodyPr/>
        <a:lstStyle/>
        <a:p>
          <a:endParaRPr lang="en-GB" sz="1050">
            <a:latin typeface="Arial" panose="020B0604020202020204" pitchFamily="34" charset="0"/>
            <a:cs typeface="Arial" panose="020B0604020202020204" pitchFamily="34" charset="0"/>
          </a:endParaRPr>
        </a:p>
      </dgm:t>
    </dgm:pt>
    <dgm:pt modelId="{B08709B4-B468-4685-A197-3936BBB6CDE7}">
      <dgm:prSet phldrT="[Tex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Checking if won</a:t>
          </a:r>
          <a:endParaRPr lang="en-GB" sz="1050" dirty="0">
            <a:latin typeface="Arial" panose="020B0604020202020204" pitchFamily="34" charset="0"/>
            <a:cs typeface="Arial" panose="020B0604020202020204" pitchFamily="34" charset="0"/>
          </a:endParaRPr>
        </a:p>
      </dgm:t>
    </dgm:pt>
    <dgm:pt modelId="{0AADC7A8-CE32-4B1E-A7C0-10C5F02E314D}" type="parTrans" cxnId="{063391CC-2EB9-46B6-8F39-E1174AEB598C}">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6D5E6841-4BF7-4D3A-9939-7FB7CE9742C7}" type="sibTrans" cxnId="{063391CC-2EB9-46B6-8F39-E1174AEB598C}">
      <dgm:prSet/>
      <dgm:spPr/>
      <dgm:t>
        <a:bodyPr/>
        <a:lstStyle/>
        <a:p>
          <a:endParaRPr lang="en-GB" sz="1050">
            <a:latin typeface="Arial" panose="020B0604020202020204" pitchFamily="34" charset="0"/>
            <a:cs typeface="Arial" panose="020B0604020202020204" pitchFamily="34" charset="0"/>
          </a:endParaRPr>
        </a:p>
      </dgm:t>
    </dgm:pt>
    <dgm:pt modelId="{AB6A5B30-CF34-4565-BDA5-92EEFD5A48B6}">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Battleship 1</a:t>
          </a:r>
          <a:endParaRPr lang="en-GB" sz="1050" dirty="0">
            <a:latin typeface="Arial" panose="020B0604020202020204" pitchFamily="34" charset="0"/>
            <a:cs typeface="Arial" panose="020B0604020202020204" pitchFamily="34" charset="0"/>
          </a:endParaRPr>
        </a:p>
      </dgm:t>
    </dgm:pt>
    <dgm:pt modelId="{4F0E8B25-D94B-4E2B-9C9C-012C9A670862}" type="parTrans" cxnId="{DE94F184-927C-411E-8388-36F4B9DF1A63}">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8F33510B-B115-43CC-B177-AE008CFA9EEF}" type="sibTrans" cxnId="{DE94F184-927C-411E-8388-36F4B9DF1A63}">
      <dgm:prSet/>
      <dgm:spPr/>
      <dgm:t>
        <a:bodyPr/>
        <a:lstStyle/>
        <a:p>
          <a:endParaRPr lang="en-GB" sz="1050">
            <a:latin typeface="Arial" panose="020B0604020202020204" pitchFamily="34" charset="0"/>
            <a:cs typeface="Arial" panose="020B0604020202020204" pitchFamily="34" charset="0"/>
          </a:endParaRPr>
        </a:p>
      </dgm:t>
    </dgm:pt>
    <dgm:pt modelId="{C474958E-F07C-4DB9-8A32-319E93506C35}">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Destroyer 1</a:t>
          </a:r>
          <a:endParaRPr lang="en-GB" sz="1050" dirty="0">
            <a:latin typeface="Arial" panose="020B0604020202020204" pitchFamily="34" charset="0"/>
            <a:cs typeface="Arial" panose="020B0604020202020204" pitchFamily="34" charset="0"/>
          </a:endParaRPr>
        </a:p>
      </dgm:t>
    </dgm:pt>
    <dgm:pt modelId="{C536F144-63A9-4DBC-B363-765FB40710EC}" type="parTrans" cxnId="{38AD50A9-4C3D-4C58-A7A9-568B65C24A71}">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492C7BE0-5BA2-4F0B-9B62-41C80090B7D5}" type="sibTrans" cxnId="{38AD50A9-4C3D-4C58-A7A9-568B65C24A71}">
      <dgm:prSet/>
      <dgm:spPr/>
      <dgm:t>
        <a:bodyPr/>
        <a:lstStyle/>
        <a:p>
          <a:endParaRPr lang="en-GB" sz="1050">
            <a:latin typeface="Arial" panose="020B0604020202020204" pitchFamily="34" charset="0"/>
            <a:cs typeface="Arial" panose="020B0604020202020204" pitchFamily="34" charset="0"/>
          </a:endParaRPr>
        </a:p>
      </dgm:t>
    </dgm:pt>
    <dgm:pt modelId="{FA5F99E0-560F-45CA-A49E-4C4EDC02A08C}">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Destroyer 2</a:t>
          </a:r>
          <a:endParaRPr lang="en-GB" sz="1050" dirty="0">
            <a:latin typeface="Arial" panose="020B0604020202020204" pitchFamily="34" charset="0"/>
            <a:cs typeface="Arial" panose="020B0604020202020204" pitchFamily="34" charset="0"/>
          </a:endParaRPr>
        </a:p>
      </dgm:t>
    </dgm:pt>
    <dgm:pt modelId="{25B10017-1BE9-4844-8021-67A0C1622C79}" type="parTrans" cxnId="{AD0670DE-705F-4FEC-A6B7-70E27FEE32B0}">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2F06FCB4-A10B-4618-9891-FAF334101776}" type="sibTrans" cxnId="{AD0670DE-705F-4FEC-A6B7-70E27FEE32B0}">
      <dgm:prSet/>
      <dgm:spPr/>
      <dgm:t>
        <a:bodyPr/>
        <a:lstStyle/>
        <a:p>
          <a:endParaRPr lang="en-GB" sz="1050">
            <a:latin typeface="Arial" panose="020B0604020202020204" pitchFamily="34" charset="0"/>
            <a:cs typeface="Arial" panose="020B0604020202020204" pitchFamily="34" charset="0"/>
          </a:endParaRPr>
        </a:p>
      </dgm:t>
    </dgm:pt>
    <dgm:pt modelId="{C91626B0-E88A-4D68-B377-25F0C229D69C}">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Generate random position</a:t>
          </a:r>
          <a:endParaRPr lang="en-GB" sz="1050" dirty="0">
            <a:latin typeface="Arial" panose="020B0604020202020204" pitchFamily="34" charset="0"/>
            <a:cs typeface="Arial" panose="020B0604020202020204" pitchFamily="34" charset="0"/>
          </a:endParaRPr>
        </a:p>
      </dgm:t>
    </dgm:pt>
    <dgm:pt modelId="{70BDEF35-C089-4634-9169-E1B4696A5882}" type="parTrans" cxnId="{CA39CE95-BA60-4EC0-91BB-E23A49C166EE}">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DF84CF48-ACF7-4FFD-A36A-DF1B103CE136}" type="sibTrans" cxnId="{CA39CE95-BA60-4EC0-91BB-E23A49C166EE}">
      <dgm:prSet/>
      <dgm:spPr/>
      <dgm:t>
        <a:bodyPr/>
        <a:lstStyle/>
        <a:p>
          <a:endParaRPr lang="en-GB" sz="1050">
            <a:latin typeface="Arial" panose="020B0604020202020204" pitchFamily="34" charset="0"/>
            <a:cs typeface="Arial" panose="020B0604020202020204" pitchFamily="34" charset="0"/>
          </a:endParaRPr>
        </a:p>
      </dgm:t>
    </dgm:pt>
    <dgm:pt modelId="{DC01A1EE-E15B-4384-B27A-A866E7444FC7}">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Check the spaces are free</a:t>
          </a:r>
          <a:endParaRPr lang="en-GB" sz="1050" dirty="0">
            <a:latin typeface="Arial" panose="020B0604020202020204" pitchFamily="34" charset="0"/>
            <a:cs typeface="Arial" panose="020B0604020202020204" pitchFamily="34" charset="0"/>
          </a:endParaRPr>
        </a:p>
      </dgm:t>
    </dgm:pt>
    <dgm:pt modelId="{94EAAD8A-2D0B-4E28-BF4B-4ECB1856FEEA}" type="parTrans" cxnId="{2FA1873E-3318-492B-87B3-303E3E2C95A4}">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A89B24D5-E10A-4BFB-B1A5-4467B72CC76A}" type="sibTrans" cxnId="{2FA1873E-3318-492B-87B3-303E3E2C95A4}">
      <dgm:prSet/>
      <dgm:spPr/>
      <dgm:t>
        <a:bodyPr/>
        <a:lstStyle/>
        <a:p>
          <a:endParaRPr lang="en-GB" sz="1050">
            <a:latin typeface="Arial" panose="020B0604020202020204" pitchFamily="34" charset="0"/>
            <a:cs typeface="Arial" panose="020B0604020202020204" pitchFamily="34" charset="0"/>
          </a:endParaRPr>
        </a:p>
      </dgm:t>
    </dgm:pt>
    <dgm:pt modelId="{783C3BBB-F3DD-44BF-AD84-5CEC5C080BB6}">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Save ship position</a:t>
          </a:r>
          <a:endParaRPr lang="en-GB" sz="1050" dirty="0">
            <a:latin typeface="Arial" panose="020B0604020202020204" pitchFamily="34" charset="0"/>
            <a:cs typeface="Arial" panose="020B0604020202020204" pitchFamily="34" charset="0"/>
          </a:endParaRPr>
        </a:p>
      </dgm:t>
    </dgm:pt>
    <dgm:pt modelId="{5B520430-EB5C-48F4-97D4-4AC57746F955}" type="parTrans" cxnId="{149B27F5-26D4-46D1-8564-BA727FFDE226}">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12B55BF9-EE7D-4541-8D9F-AEDE60728C63}" type="sibTrans" cxnId="{149B27F5-26D4-46D1-8564-BA727FFDE226}">
      <dgm:prSet/>
      <dgm:spPr/>
      <dgm:t>
        <a:bodyPr/>
        <a:lstStyle/>
        <a:p>
          <a:endParaRPr lang="en-GB" sz="1050">
            <a:latin typeface="Arial" panose="020B0604020202020204" pitchFamily="34" charset="0"/>
            <a:cs typeface="Arial" panose="020B0604020202020204" pitchFamily="34" charset="0"/>
          </a:endParaRPr>
        </a:p>
      </dgm:t>
    </dgm:pt>
    <dgm:pt modelId="{785E676D-44B6-4C5E-AB17-CAFAFB3C0B92}">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Generate random position</a:t>
          </a:r>
          <a:endParaRPr lang="en-GB" sz="1050" dirty="0">
            <a:latin typeface="Arial" panose="020B0604020202020204" pitchFamily="34" charset="0"/>
            <a:cs typeface="Arial" panose="020B0604020202020204" pitchFamily="34" charset="0"/>
          </a:endParaRPr>
        </a:p>
      </dgm:t>
    </dgm:pt>
    <dgm:pt modelId="{F9C81018-A4AB-413D-89D5-247A1F9E34ED}" type="parTrans" cxnId="{E46294CC-0D95-4E18-A7A9-D0D760456C8C}">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6184D175-26A6-4592-8EF9-BDF606582042}" type="sibTrans" cxnId="{E46294CC-0D95-4E18-A7A9-D0D760456C8C}">
      <dgm:prSet/>
      <dgm:spPr/>
      <dgm:t>
        <a:bodyPr/>
        <a:lstStyle/>
        <a:p>
          <a:endParaRPr lang="en-GB" sz="1050">
            <a:latin typeface="Arial" panose="020B0604020202020204" pitchFamily="34" charset="0"/>
            <a:cs typeface="Arial" panose="020B0604020202020204" pitchFamily="34" charset="0"/>
          </a:endParaRPr>
        </a:p>
      </dgm:t>
    </dgm:pt>
    <dgm:pt modelId="{E993E390-8880-4709-9818-1DC8EA9BA0D1}">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Check the spaces are free</a:t>
          </a:r>
          <a:endParaRPr lang="en-GB" sz="1050" dirty="0">
            <a:latin typeface="Arial" panose="020B0604020202020204" pitchFamily="34" charset="0"/>
            <a:cs typeface="Arial" panose="020B0604020202020204" pitchFamily="34" charset="0"/>
          </a:endParaRPr>
        </a:p>
      </dgm:t>
    </dgm:pt>
    <dgm:pt modelId="{AFC2A5A4-913E-49A4-94E1-D2F058FC5FD2}" type="parTrans" cxnId="{AE65A3FA-201C-41FD-B91A-B62A64C2B8AF}">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213161DF-DAD4-4983-8DA7-771A615F6638}" type="sibTrans" cxnId="{AE65A3FA-201C-41FD-B91A-B62A64C2B8AF}">
      <dgm:prSet/>
      <dgm:spPr/>
      <dgm:t>
        <a:bodyPr/>
        <a:lstStyle/>
        <a:p>
          <a:endParaRPr lang="en-GB" sz="1050">
            <a:latin typeface="Arial" panose="020B0604020202020204" pitchFamily="34" charset="0"/>
            <a:cs typeface="Arial" panose="020B0604020202020204" pitchFamily="34" charset="0"/>
          </a:endParaRPr>
        </a:p>
      </dgm:t>
    </dgm:pt>
    <dgm:pt modelId="{E167EB17-C5BD-4DCB-AAFC-7B32FBADAFD1}">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Save ship position</a:t>
          </a:r>
          <a:endParaRPr lang="en-GB" sz="1050" dirty="0">
            <a:latin typeface="Arial" panose="020B0604020202020204" pitchFamily="34" charset="0"/>
            <a:cs typeface="Arial" panose="020B0604020202020204" pitchFamily="34" charset="0"/>
          </a:endParaRPr>
        </a:p>
      </dgm:t>
    </dgm:pt>
    <dgm:pt modelId="{34B5B91E-B4E1-4ADA-903F-074E9C852200}" type="parTrans" cxnId="{0412BCED-53C1-401E-88BE-5CB51BEA7A03}">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FBE29772-A623-4FCD-8372-13A27FB9B42C}" type="sibTrans" cxnId="{0412BCED-53C1-401E-88BE-5CB51BEA7A03}">
      <dgm:prSet/>
      <dgm:spPr/>
      <dgm:t>
        <a:bodyPr/>
        <a:lstStyle/>
        <a:p>
          <a:endParaRPr lang="en-GB" sz="1050">
            <a:latin typeface="Arial" panose="020B0604020202020204" pitchFamily="34" charset="0"/>
            <a:cs typeface="Arial" panose="020B0604020202020204" pitchFamily="34" charset="0"/>
          </a:endParaRPr>
        </a:p>
      </dgm:t>
    </dgm:pt>
    <dgm:pt modelId="{2AF77043-A529-4C45-BA05-0CD81795B151}">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Generate random position</a:t>
          </a:r>
          <a:endParaRPr lang="en-GB" sz="1050" dirty="0">
            <a:latin typeface="Arial" panose="020B0604020202020204" pitchFamily="34" charset="0"/>
            <a:cs typeface="Arial" panose="020B0604020202020204" pitchFamily="34" charset="0"/>
          </a:endParaRPr>
        </a:p>
      </dgm:t>
    </dgm:pt>
    <dgm:pt modelId="{7A10543B-C2B1-4BBD-8B4F-F39245D726CB}" type="parTrans" cxnId="{3955DC77-58C8-4758-93D5-4B031714366F}">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C7A4AB96-370E-40C4-95DB-561BAF3DFF6A}" type="sibTrans" cxnId="{3955DC77-58C8-4758-93D5-4B031714366F}">
      <dgm:prSet/>
      <dgm:spPr/>
      <dgm:t>
        <a:bodyPr/>
        <a:lstStyle/>
        <a:p>
          <a:endParaRPr lang="en-GB" sz="1050">
            <a:latin typeface="Arial" panose="020B0604020202020204" pitchFamily="34" charset="0"/>
            <a:cs typeface="Arial" panose="020B0604020202020204" pitchFamily="34" charset="0"/>
          </a:endParaRPr>
        </a:p>
      </dgm:t>
    </dgm:pt>
    <dgm:pt modelId="{BA600FF5-A560-413F-A088-08A1B6466B2F}">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Check the spaces are free</a:t>
          </a:r>
          <a:endParaRPr lang="en-GB" sz="1050" dirty="0">
            <a:latin typeface="Arial" panose="020B0604020202020204" pitchFamily="34" charset="0"/>
            <a:cs typeface="Arial" panose="020B0604020202020204" pitchFamily="34" charset="0"/>
          </a:endParaRPr>
        </a:p>
      </dgm:t>
    </dgm:pt>
    <dgm:pt modelId="{4E1D85D0-8D36-483D-988D-3D9A77366B22}" type="parTrans" cxnId="{C016A55D-B4BF-4F2F-998E-C2731876DE2B}">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F414A1CD-ADF7-4266-9D90-C0CDF2343924}" type="sibTrans" cxnId="{C016A55D-B4BF-4F2F-998E-C2731876DE2B}">
      <dgm:prSet/>
      <dgm:spPr/>
      <dgm:t>
        <a:bodyPr/>
        <a:lstStyle/>
        <a:p>
          <a:endParaRPr lang="en-GB" sz="1050">
            <a:latin typeface="Arial" panose="020B0604020202020204" pitchFamily="34" charset="0"/>
            <a:cs typeface="Arial" panose="020B0604020202020204" pitchFamily="34" charset="0"/>
          </a:endParaRPr>
        </a:p>
      </dgm:t>
    </dgm:pt>
    <dgm:pt modelId="{3EDF8929-B645-42B8-A80F-8EFF631CD547}">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Save ship position</a:t>
          </a:r>
          <a:endParaRPr lang="en-GB" sz="1050" dirty="0">
            <a:latin typeface="Arial" panose="020B0604020202020204" pitchFamily="34" charset="0"/>
            <a:cs typeface="Arial" panose="020B0604020202020204" pitchFamily="34" charset="0"/>
          </a:endParaRPr>
        </a:p>
      </dgm:t>
    </dgm:pt>
    <dgm:pt modelId="{E94CE691-4B46-4AFC-96B9-AF862CE5E6DD}" type="parTrans" cxnId="{1ABA435C-82C5-4205-B138-4CC3199D760D}">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7A38A42E-E806-4A26-8CC8-56EF1C42D8E7}" type="sibTrans" cxnId="{1ABA435C-82C5-4205-B138-4CC3199D760D}">
      <dgm:prSet/>
      <dgm:spPr/>
      <dgm:t>
        <a:bodyPr/>
        <a:lstStyle/>
        <a:p>
          <a:endParaRPr lang="en-GB" sz="1050">
            <a:latin typeface="Arial" panose="020B0604020202020204" pitchFamily="34" charset="0"/>
            <a:cs typeface="Arial" panose="020B0604020202020204" pitchFamily="34" charset="0"/>
          </a:endParaRPr>
        </a:p>
      </dgm:t>
    </dgm:pt>
    <dgm:pt modelId="{87B22D41-6940-4406-8E0A-E27E73171014}" type="pres">
      <dgm:prSet presAssocID="{EF20E8E4-1F50-4F12-8545-85AC1C4028C5}" presName="hierChild1" presStyleCnt="0">
        <dgm:presLayoutVars>
          <dgm:orgChart val="1"/>
          <dgm:chPref val="1"/>
          <dgm:dir/>
          <dgm:animOne val="branch"/>
          <dgm:animLvl val="lvl"/>
          <dgm:resizeHandles/>
        </dgm:presLayoutVars>
      </dgm:prSet>
      <dgm:spPr/>
      <dgm:t>
        <a:bodyPr/>
        <a:lstStyle/>
        <a:p>
          <a:endParaRPr lang="en-GB"/>
        </a:p>
      </dgm:t>
    </dgm:pt>
    <dgm:pt modelId="{0BCB568F-CE0C-4203-B41E-DBBDB492041A}" type="pres">
      <dgm:prSet presAssocID="{37AA19A1-51D3-4D82-BD79-2A21CD9363E5}" presName="hierRoot1" presStyleCnt="0">
        <dgm:presLayoutVars>
          <dgm:hierBranch val="init"/>
        </dgm:presLayoutVars>
      </dgm:prSet>
      <dgm:spPr/>
    </dgm:pt>
    <dgm:pt modelId="{B2D50708-829A-4CB6-B736-E2B4DD99125A}" type="pres">
      <dgm:prSet presAssocID="{37AA19A1-51D3-4D82-BD79-2A21CD9363E5}" presName="rootComposite1" presStyleCnt="0"/>
      <dgm:spPr/>
    </dgm:pt>
    <dgm:pt modelId="{8CB56FC4-23B3-43AC-B1C6-DA4C0B90114B}" type="pres">
      <dgm:prSet presAssocID="{37AA19A1-51D3-4D82-BD79-2A21CD9363E5}" presName="rootText1" presStyleLbl="node0" presStyleIdx="0" presStyleCnt="1">
        <dgm:presLayoutVars>
          <dgm:chPref val="3"/>
        </dgm:presLayoutVars>
      </dgm:prSet>
      <dgm:spPr/>
      <dgm:t>
        <a:bodyPr/>
        <a:lstStyle/>
        <a:p>
          <a:endParaRPr lang="en-GB"/>
        </a:p>
      </dgm:t>
    </dgm:pt>
    <dgm:pt modelId="{46D56115-95F7-4854-B0BA-1ECCB14D587F}" type="pres">
      <dgm:prSet presAssocID="{37AA19A1-51D3-4D82-BD79-2A21CD9363E5}" presName="rootConnector1" presStyleLbl="node1" presStyleIdx="0" presStyleCnt="0"/>
      <dgm:spPr/>
      <dgm:t>
        <a:bodyPr/>
        <a:lstStyle/>
        <a:p>
          <a:endParaRPr lang="en-GB"/>
        </a:p>
      </dgm:t>
    </dgm:pt>
    <dgm:pt modelId="{20B7FBC4-3FB5-44D2-BE40-6DAC80FAA722}" type="pres">
      <dgm:prSet presAssocID="{37AA19A1-51D3-4D82-BD79-2A21CD9363E5}" presName="hierChild2" presStyleCnt="0"/>
      <dgm:spPr/>
    </dgm:pt>
    <dgm:pt modelId="{FEB9A59C-7336-4F99-A343-9CE860BDFD10}" type="pres">
      <dgm:prSet presAssocID="{EA826710-FB45-4CF1-8848-F1498D67D7CE}" presName="Name37" presStyleLbl="parChTrans1D2" presStyleIdx="0" presStyleCnt="3"/>
      <dgm:spPr/>
      <dgm:t>
        <a:bodyPr/>
        <a:lstStyle/>
        <a:p>
          <a:endParaRPr lang="en-GB"/>
        </a:p>
      </dgm:t>
    </dgm:pt>
    <dgm:pt modelId="{F4767087-E78F-415A-9E09-F8E814A92EAB}" type="pres">
      <dgm:prSet presAssocID="{D878FE40-8E77-450F-82E4-E6630A047F7A}" presName="hierRoot2" presStyleCnt="0">
        <dgm:presLayoutVars>
          <dgm:hierBranch/>
        </dgm:presLayoutVars>
      </dgm:prSet>
      <dgm:spPr/>
    </dgm:pt>
    <dgm:pt modelId="{25F33235-3462-4409-B2F8-F123A38A5D8D}" type="pres">
      <dgm:prSet presAssocID="{D878FE40-8E77-450F-82E4-E6630A047F7A}" presName="rootComposite" presStyleCnt="0"/>
      <dgm:spPr/>
    </dgm:pt>
    <dgm:pt modelId="{4051997F-4258-41EA-8367-F1D42B2B3F77}" type="pres">
      <dgm:prSet presAssocID="{D878FE40-8E77-450F-82E4-E6630A047F7A}" presName="rootText" presStyleLbl="node2" presStyleIdx="0" presStyleCnt="3">
        <dgm:presLayoutVars>
          <dgm:chPref val="3"/>
        </dgm:presLayoutVars>
      </dgm:prSet>
      <dgm:spPr/>
      <dgm:t>
        <a:bodyPr/>
        <a:lstStyle/>
        <a:p>
          <a:endParaRPr lang="en-GB"/>
        </a:p>
      </dgm:t>
    </dgm:pt>
    <dgm:pt modelId="{9DD222FE-CD1B-4837-8062-09E475F5DEA6}" type="pres">
      <dgm:prSet presAssocID="{D878FE40-8E77-450F-82E4-E6630A047F7A}" presName="rootConnector" presStyleLbl="node2" presStyleIdx="0" presStyleCnt="3"/>
      <dgm:spPr/>
      <dgm:t>
        <a:bodyPr/>
        <a:lstStyle/>
        <a:p>
          <a:endParaRPr lang="en-GB"/>
        </a:p>
      </dgm:t>
    </dgm:pt>
    <dgm:pt modelId="{AF54ED48-880F-4CA0-966A-5FD9768AA8B7}" type="pres">
      <dgm:prSet presAssocID="{D878FE40-8E77-450F-82E4-E6630A047F7A}" presName="hierChild4" presStyleCnt="0"/>
      <dgm:spPr/>
    </dgm:pt>
    <dgm:pt modelId="{D3A27056-02D1-4FC6-A0FE-7F483709065B}" type="pres">
      <dgm:prSet presAssocID="{4F0E8B25-D94B-4E2B-9C9C-012C9A670862}" presName="Name35" presStyleLbl="parChTrans1D3" presStyleIdx="0" presStyleCnt="3"/>
      <dgm:spPr/>
      <dgm:t>
        <a:bodyPr/>
        <a:lstStyle/>
        <a:p>
          <a:endParaRPr lang="en-GB"/>
        </a:p>
      </dgm:t>
    </dgm:pt>
    <dgm:pt modelId="{197CA140-75E6-42DF-842A-B10DCE21E934}" type="pres">
      <dgm:prSet presAssocID="{AB6A5B30-CF34-4565-BDA5-92EEFD5A48B6}" presName="hierRoot2" presStyleCnt="0">
        <dgm:presLayoutVars>
          <dgm:hierBranch val="init"/>
        </dgm:presLayoutVars>
      </dgm:prSet>
      <dgm:spPr/>
    </dgm:pt>
    <dgm:pt modelId="{1B414F70-94B8-4A1A-A8AB-980051FA426D}" type="pres">
      <dgm:prSet presAssocID="{AB6A5B30-CF34-4565-BDA5-92EEFD5A48B6}" presName="rootComposite" presStyleCnt="0"/>
      <dgm:spPr/>
    </dgm:pt>
    <dgm:pt modelId="{6A895335-7235-4430-A5DD-71C58F810DEA}" type="pres">
      <dgm:prSet presAssocID="{AB6A5B30-CF34-4565-BDA5-92EEFD5A48B6}" presName="rootText" presStyleLbl="node3" presStyleIdx="0" presStyleCnt="3">
        <dgm:presLayoutVars>
          <dgm:chPref val="3"/>
        </dgm:presLayoutVars>
      </dgm:prSet>
      <dgm:spPr/>
      <dgm:t>
        <a:bodyPr/>
        <a:lstStyle/>
        <a:p>
          <a:endParaRPr lang="en-GB"/>
        </a:p>
      </dgm:t>
    </dgm:pt>
    <dgm:pt modelId="{BFABA9AE-BDB3-414E-8279-C577F8FDB14B}" type="pres">
      <dgm:prSet presAssocID="{AB6A5B30-CF34-4565-BDA5-92EEFD5A48B6}" presName="rootConnector" presStyleLbl="node3" presStyleIdx="0" presStyleCnt="3"/>
      <dgm:spPr/>
      <dgm:t>
        <a:bodyPr/>
        <a:lstStyle/>
        <a:p>
          <a:endParaRPr lang="en-GB"/>
        </a:p>
      </dgm:t>
    </dgm:pt>
    <dgm:pt modelId="{C7666A99-432A-4837-A954-09E72DA479A8}" type="pres">
      <dgm:prSet presAssocID="{AB6A5B30-CF34-4565-BDA5-92EEFD5A48B6}" presName="hierChild4" presStyleCnt="0"/>
      <dgm:spPr/>
    </dgm:pt>
    <dgm:pt modelId="{9ECF8A62-3CAB-4A2F-AA20-D2B6010A378C}" type="pres">
      <dgm:prSet presAssocID="{70BDEF35-C089-4634-9169-E1B4696A5882}" presName="Name37" presStyleLbl="parChTrans1D4" presStyleIdx="0" presStyleCnt="9"/>
      <dgm:spPr/>
      <dgm:t>
        <a:bodyPr/>
        <a:lstStyle/>
        <a:p>
          <a:endParaRPr lang="en-GB"/>
        </a:p>
      </dgm:t>
    </dgm:pt>
    <dgm:pt modelId="{0E87CF67-B4C3-4568-8A12-9C8778E00D9F}" type="pres">
      <dgm:prSet presAssocID="{C91626B0-E88A-4D68-B377-25F0C229D69C}" presName="hierRoot2" presStyleCnt="0">
        <dgm:presLayoutVars>
          <dgm:hierBranch val="init"/>
        </dgm:presLayoutVars>
      </dgm:prSet>
      <dgm:spPr/>
    </dgm:pt>
    <dgm:pt modelId="{80EB8C9D-8174-4D10-B45D-27307DB97085}" type="pres">
      <dgm:prSet presAssocID="{C91626B0-E88A-4D68-B377-25F0C229D69C}" presName="rootComposite" presStyleCnt="0"/>
      <dgm:spPr/>
    </dgm:pt>
    <dgm:pt modelId="{F292E074-1235-4DF4-99FE-03C8031AFB8E}" type="pres">
      <dgm:prSet presAssocID="{C91626B0-E88A-4D68-B377-25F0C229D69C}" presName="rootText" presStyleLbl="node4" presStyleIdx="0" presStyleCnt="9">
        <dgm:presLayoutVars>
          <dgm:chPref val="3"/>
        </dgm:presLayoutVars>
      </dgm:prSet>
      <dgm:spPr/>
      <dgm:t>
        <a:bodyPr/>
        <a:lstStyle/>
        <a:p>
          <a:endParaRPr lang="en-GB"/>
        </a:p>
      </dgm:t>
    </dgm:pt>
    <dgm:pt modelId="{0463F4CB-A2C4-44BA-A7A5-E7E538AF0B20}" type="pres">
      <dgm:prSet presAssocID="{C91626B0-E88A-4D68-B377-25F0C229D69C}" presName="rootConnector" presStyleLbl="node4" presStyleIdx="0" presStyleCnt="9"/>
      <dgm:spPr/>
      <dgm:t>
        <a:bodyPr/>
        <a:lstStyle/>
        <a:p>
          <a:endParaRPr lang="en-GB"/>
        </a:p>
      </dgm:t>
    </dgm:pt>
    <dgm:pt modelId="{7619C95A-2BD2-4C7A-A628-BFB8E6458E98}" type="pres">
      <dgm:prSet presAssocID="{C91626B0-E88A-4D68-B377-25F0C229D69C}" presName="hierChild4" presStyleCnt="0"/>
      <dgm:spPr/>
    </dgm:pt>
    <dgm:pt modelId="{8B2C4C44-FD31-4921-BCBE-D35CFB7114E7}" type="pres">
      <dgm:prSet presAssocID="{C91626B0-E88A-4D68-B377-25F0C229D69C}" presName="hierChild5" presStyleCnt="0"/>
      <dgm:spPr/>
    </dgm:pt>
    <dgm:pt modelId="{A3AD6343-FDB0-4F33-A127-EB83E5B58F97}" type="pres">
      <dgm:prSet presAssocID="{94EAAD8A-2D0B-4E28-BF4B-4ECB1856FEEA}" presName="Name37" presStyleLbl="parChTrans1D4" presStyleIdx="1" presStyleCnt="9"/>
      <dgm:spPr/>
      <dgm:t>
        <a:bodyPr/>
        <a:lstStyle/>
        <a:p>
          <a:endParaRPr lang="en-GB"/>
        </a:p>
      </dgm:t>
    </dgm:pt>
    <dgm:pt modelId="{E91B1F55-EC2C-4EB4-B884-48918305F9A4}" type="pres">
      <dgm:prSet presAssocID="{DC01A1EE-E15B-4384-B27A-A866E7444FC7}" presName="hierRoot2" presStyleCnt="0">
        <dgm:presLayoutVars>
          <dgm:hierBranch val="init"/>
        </dgm:presLayoutVars>
      </dgm:prSet>
      <dgm:spPr/>
    </dgm:pt>
    <dgm:pt modelId="{50A9B1DA-B9B1-4244-87E9-CC609E54D37D}" type="pres">
      <dgm:prSet presAssocID="{DC01A1EE-E15B-4384-B27A-A866E7444FC7}" presName="rootComposite" presStyleCnt="0"/>
      <dgm:spPr/>
    </dgm:pt>
    <dgm:pt modelId="{8DE37687-B4DE-4726-A961-0A4D8AA2C143}" type="pres">
      <dgm:prSet presAssocID="{DC01A1EE-E15B-4384-B27A-A866E7444FC7}" presName="rootText" presStyleLbl="node4" presStyleIdx="1" presStyleCnt="9">
        <dgm:presLayoutVars>
          <dgm:chPref val="3"/>
        </dgm:presLayoutVars>
      </dgm:prSet>
      <dgm:spPr/>
      <dgm:t>
        <a:bodyPr/>
        <a:lstStyle/>
        <a:p>
          <a:endParaRPr lang="en-GB"/>
        </a:p>
      </dgm:t>
    </dgm:pt>
    <dgm:pt modelId="{2AA83E9A-AFAE-4EEB-800C-493E0705BFFF}" type="pres">
      <dgm:prSet presAssocID="{DC01A1EE-E15B-4384-B27A-A866E7444FC7}" presName="rootConnector" presStyleLbl="node4" presStyleIdx="1" presStyleCnt="9"/>
      <dgm:spPr/>
      <dgm:t>
        <a:bodyPr/>
        <a:lstStyle/>
        <a:p>
          <a:endParaRPr lang="en-GB"/>
        </a:p>
      </dgm:t>
    </dgm:pt>
    <dgm:pt modelId="{27C0850E-9C4E-4745-9C41-0C978B49397D}" type="pres">
      <dgm:prSet presAssocID="{DC01A1EE-E15B-4384-B27A-A866E7444FC7}" presName="hierChild4" presStyleCnt="0"/>
      <dgm:spPr/>
    </dgm:pt>
    <dgm:pt modelId="{F722F928-1100-4544-8C5B-A70420AEB52B}" type="pres">
      <dgm:prSet presAssocID="{DC01A1EE-E15B-4384-B27A-A866E7444FC7}" presName="hierChild5" presStyleCnt="0"/>
      <dgm:spPr/>
    </dgm:pt>
    <dgm:pt modelId="{337C835B-891D-4886-A7A5-497688AEE56A}" type="pres">
      <dgm:prSet presAssocID="{5B520430-EB5C-48F4-97D4-4AC57746F955}" presName="Name37" presStyleLbl="parChTrans1D4" presStyleIdx="2" presStyleCnt="9"/>
      <dgm:spPr/>
      <dgm:t>
        <a:bodyPr/>
        <a:lstStyle/>
        <a:p>
          <a:endParaRPr lang="en-GB"/>
        </a:p>
      </dgm:t>
    </dgm:pt>
    <dgm:pt modelId="{CA39A216-A5FA-4A18-B2BC-6C868E3048D2}" type="pres">
      <dgm:prSet presAssocID="{783C3BBB-F3DD-44BF-AD84-5CEC5C080BB6}" presName="hierRoot2" presStyleCnt="0">
        <dgm:presLayoutVars>
          <dgm:hierBranch val="init"/>
        </dgm:presLayoutVars>
      </dgm:prSet>
      <dgm:spPr/>
    </dgm:pt>
    <dgm:pt modelId="{6439891D-0D44-49C9-B276-AC3FCF3CCFBD}" type="pres">
      <dgm:prSet presAssocID="{783C3BBB-F3DD-44BF-AD84-5CEC5C080BB6}" presName="rootComposite" presStyleCnt="0"/>
      <dgm:spPr/>
    </dgm:pt>
    <dgm:pt modelId="{97162DE8-350C-49F6-85C1-D44DA700ED59}" type="pres">
      <dgm:prSet presAssocID="{783C3BBB-F3DD-44BF-AD84-5CEC5C080BB6}" presName="rootText" presStyleLbl="node4" presStyleIdx="2" presStyleCnt="9">
        <dgm:presLayoutVars>
          <dgm:chPref val="3"/>
        </dgm:presLayoutVars>
      </dgm:prSet>
      <dgm:spPr/>
      <dgm:t>
        <a:bodyPr/>
        <a:lstStyle/>
        <a:p>
          <a:endParaRPr lang="en-GB"/>
        </a:p>
      </dgm:t>
    </dgm:pt>
    <dgm:pt modelId="{E32E9D81-A812-4882-9371-78D2E913C6A7}" type="pres">
      <dgm:prSet presAssocID="{783C3BBB-F3DD-44BF-AD84-5CEC5C080BB6}" presName="rootConnector" presStyleLbl="node4" presStyleIdx="2" presStyleCnt="9"/>
      <dgm:spPr/>
      <dgm:t>
        <a:bodyPr/>
        <a:lstStyle/>
        <a:p>
          <a:endParaRPr lang="en-GB"/>
        </a:p>
      </dgm:t>
    </dgm:pt>
    <dgm:pt modelId="{A712151B-5AD5-4DF1-9CDB-4A2C6429FA6A}" type="pres">
      <dgm:prSet presAssocID="{783C3BBB-F3DD-44BF-AD84-5CEC5C080BB6}" presName="hierChild4" presStyleCnt="0"/>
      <dgm:spPr/>
    </dgm:pt>
    <dgm:pt modelId="{B2E354FC-9760-417C-8D02-1E156B7A2C67}" type="pres">
      <dgm:prSet presAssocID="{783C3BBB-F3DD-44BF-AD84-5CEC5C080BB6}" presName="hierChild5" presStyleCnt="0"/>
      <dgm:spPr/>
    </dgm:pt>
    <dgm:pt modelId="{40DFFF48-07D9-4BA9-A246-15DED87F8FA8}" type="pres">
      <dgm:prSet presAssocID="{AB6A5B30-CF34-4565-BDA5-92EEFD5A48B6}" presName="hierChild5" presStyleCnt="0"/>
      <dgm:spPr/>
    </dgm:pt>
    <dgm:pt modelId="{A4119521-8DCC-4BDD-83AC-2F902AB617C9}" type="pres">
      <dgm:prSet presAssocID="{C536F144-63A9-4DBC-B363-765FB40710EC}" presName="Name35" presStyleLbl="parChTrans1D3" presStyleIdx="1" presStyleCnt="3"/>
      <dgm:spPr/>
      <dgm:t>
        <a:bodyPr/>
        <a:lstStyle/>
        <a:p>
          <a:endParaRPr lang="en-GB"/>
        </a:p>
      </dgm:t>
    </dgm:pt>
    <dgm:pt modelId="{90FCFE11-F855-4824-A14D-79B0DA032D09}" type="pres">
      <dgm:prSet presAssocID="{C474958E-F07C-4DB9-8A32-319E93506C35}" presName="hierRoot2" presStyleCnt="0">
        <dgm:presLayoutVars>
          <dgm:hierBranch val="init"/>
        </dgm:presLayoutVars>
      </dgm:prSet>
      <dgm:spPr/>
    </dgm:pt>
    <dgm:pt modelId="{54C1F64C-3ABA-4215-B719-A1DF905435A5}" type="pres">
      <dgm:prSet presAssocID="{C474958E-F07C-4DB9-8A32-319E93506C35}" presName="rootComposite" presStyleCnt="0"/>
      <dgm:spPr/>
    </dgm:pt>
    <dgm:pt modelId="{BCA21510-7873-4A0A-AF38-87EBFFD80141}" type="pres">
      <dgm:prSet presAssocID="{C474958E-F07C-4DB9-8A32-319E93506C35}" presName="rootText" presStyleLbl="node3" presStyleIdx="1" presStyleCnt="3">
        <dgm:presLayoutVars>
          <dgm:chPref val="3"/>
        </dgm:presLayoutVars>
      </dgm:prSet>
      <dgm:spPr/>
      <dgm:t>
        <a:bodyPr/>
        <a:lstStyle/>
        <a:p>
          <a:endParaRPr lang="en-GB"/>
        </a:p>
      </dgm:t>
    </dgm:pt>
    <dgm:pt modelId="{7FFAF20B-7127-4296-A22E-FA74A844F7C5}" type="pres">
      <dgm:prSet presAssocID="{C474958E-F07C-4DB9-8A32-319E93506C35}" presName="rootConnector" presStyleLbl="node3" presStyleIdx="1" presStyleCnt="3"/>
      <dgm:spPr/>
      <dgm:t>
        <a:bodyPr/>
        <a:lstStyle/>
        <a:p>
          <a:endParaRPr lang="en-GB"/>
        </a:p>
      </dgm:t>
    </dgm:pt>
    <dgm:pt modelId="{46DF27E5-E7F0-4D0C-9F08-6A4A3B011615}" type="pres">
      <dgm:prSet presAssocID="{C474958E-F07C-4DB9-8A32-319E93506C35}" presName="hierChild4" presStyleCnt="0"/>
      <dgm:spPr/>
    </dgm:pt>
    <dgm:pt modelId="{0035C68C-AB0F-489E-B8EB-1D6B3DC23EDB}" type="pres">
      <dgm:prSet presAssocID="{F9C81018-A4AB-413D-89D5-247A1F9E34ED}" presName="Name37" presStyleLbl="parChTrans1D4" presStyleIdx="3" presStyleCnt="9"/>
      <dgm:spPr/>
      <dgm:t>
        <a:bodyPr/>
        <a:lstStyle/>
        <a:p>
          <a:endParaRPr lang="en-GB"/>
        </a:p>
      </dgm:t>
    </dgm:pt>
    <dgm:pt modelId="{D09B68EF-6CC1-4A6E-80D3-E892EB893AD8}" type="pres">
      <dgm:prSet presAssocID="{785E676D-44B6-4C5E-AB17-CAFAFB3C0B92}" presName="hierRoot2" presStyleCnt="0">
        <dgm:presLayoutVars>
          <dgm:hierBranch val="init"/>
        </dgm:presLayoutVars>
      </dgm:prSet>
      <dgm:spPr/>
    </dgm:pt>
    <dgm:pt modelId="{1AB22B99-1CD2-40A1-BE54-A4DC2C1D541A}" type="pres">
      <dgm:prSet presAssocID="{785E676D-44B6-4C5E-AB17-CAFAFB3C0B92}" presName="rootComposite" presStyleCnt="0"/>
      <dgm:spPr/>
    </dgm:pt>
    <dgm:pt modelId="{38F0B2C9-3720-4CCF-B9F8-D8916A2EAA9F}" type="pres">
      <dgm:prSet presAssocID="{785E676D-44B6-4C5E-AB17-CAFAFB3C0B92}" presName="rootText" presStyleLbl="node4" presStyleIdx="3" presStyleCnt="9">
        <dgm:presLayoutVars>
          <dgm:chPref val="3"/>
        </dgm:presLayoutVars>
      </dgm:prSet>
      <dgm:spPr/>
      <dgm:t>
        <a:bodyPr/>
        <a:lstStyle/>
        <a:p>
          <a:endParaRPr lang="en-GB"/>
        </a:p>
      </dgm:t>
    </dgm:pt>
    <dgm:pt modelId="{81447DE6-F4F8-4424-AE28-A71C5F47AE12}" type="pres">
      <dgm:prSet presAssocID="{785E676D-44B6-4C5E-AB17-CAFAFB3C0B92}" presName="rootConnector" presStyleLbl="node4" presStyleIdx="3" presStyleCnt="9"/>
      <dgm:spPr/>
      <dgm:t>
        <a:bodyPr/>
        <a:lstStyle/>
        <a:p>
          <a:endParaRPr lang="en-GB"/>
        </a:p>
      </dgm:t>
    </dgm:pt>
    <dgm:pt modelId="{9A7E37D2-56A6-4CB9-B150-12074BCB7801}" type="pres">
      <dgm:prSet presAssocID="{785E676D-44B6-4C5E-AB17-CAFAFB3C0B92}" presName="hierChild4" presStyleCnt="0"/>
      <dgm:spPr/>
    </dgm:pt>
    <dgm:pt modelId="{2523B9BC-4D05-4531-9010-8243923DB41D}" type="pres">
      <dgm:prSet presAssocID="{785E676D-44B6-4C5E-AB17-CAFAFB3C0B92}" presName="hierChild5" presStyleCnt="0"/>
      <dgm:spPr/>
    </dgm:pt>
    <dgm:pt modelId="{087902EE-29CE-4407-9045-0369FCA2C85B}" type="pres">
      <dgm:prSet presAssocID="{AFC2A5A4-913E-49A4-94E1-D2F058FC5FD2}" presName="Name37" presStyleLbl="parChTrans1D4" presStyleIdx="4" presStyleCnt="9"/>
      <dgm:spPr/>
      <dgm:t>
        <a:bodyPr/>
        <a:lstStyle/>
        <a:p>
          <a:endParaRPr lang="en-GB"/>
        </a:p>
      </dgm:t>
    </dgm:pt>
    <dgm:pt modelId="{8DCA64F7-1017-4CD8-85DB-0F1CEB076587}" type="pres">
      <dgm:prSet presAssocID="{E993E390-8880-4709-9818-1DC8EA9BA0D1}" presName="hierRoot2" presStyleCnt="0">
        <dgm:presLayoutVars>
          <dgm:hierBranch val="init"/>
        </dgm:presLayoutVars>
      </dgm:prSet>
      <dgm:spPr/>
    </dgm:pt>
    <dgm:pt modelId="{69AE80BF-F578-4539-B257-B78C4EEF9570}" type="pres">
      <dgm:prSet presAssocID="{E993E390-8880-4709-9818-1DC8EA9BA0D1}" presName="rootComposite" presStyleCnt="0"/>
      <dgm:spPr/>
    </dgm:pt>
    <dgm:pt modelId="{6F297E95-C5B1-4768-A9CD-A9A0B408102B}" type="pres">
      <dgm:prSet presAssocID="{E993E390-8880-4709-9818-1DC8EA9BA0D1}" presName="rootText" presStyleLbl="node4" presStyleIdx="4" presStyleCnt="9">
        <dgm:presLayoutVars>
          <dgm:chPref val="3"/>
        </dgm:presLayoutVars>
      </dgm:prSet>
      <dgm:spPr/>
      <dgm:t>
        <a:bodyPr/>
        <a:lstStyle/>
        <a:p>
          <a:endParaRPr lang="en-GB"/>
        </a:p>
      </dgm:t>
    </dgm:pt>
    <dgm:pt modelId="{6C2FA736-293B-41ED-A776-09E0E3DEC1B7}" type="pres">
      <dgm:prSet presAssocID="{E993E390-8880-4709-9818-1DC8EA9BA0D1}" presName="rootConnector" presStyleLbl="node4" presStyleIdx="4" presStyleCnt="9"/>
      <dgm:spPr/>
      <dgm:t>
        <a:bodyPr/>
        <a:lstStyle/>
        <a:p>
          <a:endParaRPr lang="en-GB"/>
        </a:p>
      </dgm:t>
    </dgm:pt>
    <dgm:pt modelId="{6FBB6ABD-A91F-4F46-AF7C-DD9F5227413C}" type="pres">
      <dgm:prSet presAssocID="{E993E390-8880-4709-9818-1DC8EA9BA0D1}" presName="hierChild4" presStyleCnt="0"/>
      <dgm:spPr/>
    </dgm:pt>
    <dgm:pt modelId="{6507DF1C-886F-4BF3-B6A4-289ACAC587B1}" type="pres">
      <dgm:prSet presAssocID="{E993E390-8880-4709-9818-1DC8EA9BA0D1}" presName="hierChild5" presStyleCnt="0"/>
      <dgm:spPr/>
    </dgm:pt>
    <dgm:pt modelId="{7F0A0D18-9A89-47C3-A58A-89ED3FC13ED6}" type="pres">
      <dgm:prSet presAssocID="{34B5B91E-B4E1-4ADA-903F-074E9C852200}" presName="Name37" presStyleLbl="parChTrans1D4" presStyleIdx="5" presStyleCnt="9"/>
      <dgm:spPr/>
      <dgm:t>
        <a:bodyPr/>
        <a:lstStyle/>
        <a:p>
          <a:endParaRPr lang="en-GB"/>
        </a:p>
      </dgm:t>
    </dgm:pt>
    <dgm:pt modelId="{6605EE67-37F6-4C9B-B27A-1409408279F3}" type="pres">
      <dgm:prSet presAssocID="{E167EB17-C5BD-4DCB-AAFC-7B32FBADAFD1}" presName="hierRoot2" presStyleCnt="0">
        <dgm:presLayoutVars>
          <dgm:hierBranch val="init"/>
        </dgm:presLayoutVars>
      </dgm:prSet>
      <dgm:spPr/>
    </dgm:pt>
    <dgm:pt modelId="{95E5B374-CA62-43E5-8E96-4C1B9A158DC8}" type="pres">
      <dgm:prSet presAssocID="{E167EB17-C5BD-4DCB-AAFC-7B32FBADAFD1}" presName="rootComposite" presStyleCnt="0"/>
      <dgm:spPr/>
    </dgm:pt>
    <dgm:pt modelId="{E2E4E56C-0E40-4D2B-82DB-935FF8830613}" type="pres">
      <dgm:prSet presAssocID="{E167EB17-C5BD-4DCB-AAFC-7B32FBADAFD1}" presName="rootText" presStyleLbl="node4" presStyleIdx="5" presStyleCnt="9">
        <dgm:presLayoutVars>
          <dgm:chPref val="3"/>
        </dgm:presLayoutVars>
      </dgm:prSet>
      <dgm:spPr/>
      <dgm:t>
        <a:bodyPr/>
        <a:lstStyle/>
        <a:p>
          <a:endParaRPr lang="en-GB"/>
        </a:p>
      </dgm:t>
    </dgm:pt>
    <dgm:pt modelId="{0C11C683-D12A-431D-A3F1-862881483D10}" type="pres">
      <dgm:prSet presAssocID="{E167EB17-C5BD-4DCB-AAFC-7B32FBADAFD1}" presName="rootConnector" presStyleLbl="node4" presStyleIdx="5" presStyleCnt="9"/>
      <dgm:spPr/>
      <dgm:t>
        <a:bodyPr/>
        <a:lstStyle/>
        <a:p>
          <a:endParaRPr lang="en-GB"/>
        </a:p>
      </dgm:t>
    </dgm:pt>
    <dgm:pt modelId="{E64EEF59-AEB3-4A82-B73F-D72B7F7CF980}" type="pres">
      <dgm:prSet presAssocID="{E167EB17-C5BD-4DCB-AAFC-7B32FBADAFD1}" presName="hierChild4" presStyleCnt="0"/>
      <dgm:spPr/>
    </dgm:pt>
    <dgm:pt modelId="{0867BBBB-EAD6-4E84-A78B-CE316558A6AD}" type="pres">
      <dgm:prSet presAssocID="{E167EB17-C5BD-4DCB-AAFC-7B32FBADAFD1}" presName="hierChild5" presStyleCnt="0"/>
      <dgm:spPr/>
    </dgm:pt>
    <dgm:pt modelId="{D46A6BB4-1A73-45A2-B267-7F8516CC0DEF}" type="pres">
      <dgm:prSet presAssocID="{C474958E-F07C-4DB9-8A32-319E93506C35}" presName="hierChild5" presStyleCnt="0"/>
      <dgm:spPr/>
    </dgm:pt>
    <dgm:pt modelId="{77A3F5A0-DA6E-4C28-855C-B606C8CE1376}" type="pres">
      <dgm:prSet presAssocID="{25B10017-1BE9-4844-8021-67A0C1622C79}" presName="Name35" presStyleLbl="parChTrans1D3" presStyleIdx="2" presStyleCnt="3"/>
      <dgm:spPr/>
      <dgm:t>
        <a:bodyPr/>
        <a:lstStyle/>
        <a:p>
          <a:endParaRPr lang="en-GB"/>
        </a:p>
      </dgm:t>
    </dgm:pt>
    <dgm:pt modelId="{E63C66F1-1930-4065-870B-2E5152D8BAF7}" type="pres">
      <dgm:prSet presAssocID="{FA5F99E0-560F-45CA-A49E-4C4EDC02A08C}" presName="hierRoot2" presStyleCnt="0">
        <dgm:presLayoutVars>
          <dgm:hierBranch val="init"/>
        </dgm:presLayoutVars>
      </dgm:prSet>
      <dgm:spPr/>
    </dgm:pt>
    <dgm:pt modelId="{C3824C49-8215-4FE1-A4B5-3E1C89F5106A}" type="pres">
      <dgm:prSet presAssocID="{FA5F99E0-560F-45CA-A49E-4C4EDC02A08C}" presName="rootComposite" presStyleCnt="0"/>
      <dgm:spPr/>
    </dgm:pt>
    <dgm:pt modelId="{DC166768-F01A-4B9E-8F81-5D7938D75E94}" type="pres">
      <dgm:prSet presAssocID="{FA5F99E0-560F-45CA-A49E-4C4EDC02A08C}" presName="rootText" presStyleLbl="node3" presStyleIdx="2" presStyleCnt="3">
        <dgm:presLayoutVars>
          <dgm:chPref val="3"/>
        </dgm:presLayoutVars>
      </dgm:prSet>
      <dgm:spPr/>
      <dgm:t>
        <a:bodyPr/>
        <a:lstStyle/>
        <a:p>
          <a:endParaRPr lang="en-GB"/>
        </a:p>
      </dgm:t>
    </dgm:pt>
    <dgm:pt modelId="{789A79B7-9F86-4C75-9667-0728353AF9F0}" type="pres">
      <dgm:prSet presAssocID="{FA5F99E0-560F-45CA-A49E-4C4EDC02A08C}" presName="rootConnector" presStyleLbl="node3" presStyleIdx="2" presStyleCnt="3"/>
      <dgm:spPr/>
      <dgm:t>
        <a:bodyPr/>
        <a:lstStyle/>
        <a:p>
          <a:endParaRPr lang="en-GB"/>
        </a:p>
      </dgm:t>
    </dgm:pt>
    <dgm:pt modelId="{1471A754-12D6-457C-8B6F-9271153FEF91}" type="pres">
      <dgm:prSet presAssocID="{FA5F99E0-560F-45CA-A49E-4C4EDC02A08C}" presName="hierChild4" presStyleCnt="0"/>
      <dgm:spPr/>
    </dgm:pt>
    <dgm:pt modelId="{20D9AE88-BA39-4040-9C2D-F1E1BA53AD4B}" type="pres">
      <dgm:prSet presAssocID="{7A10543B-C2B1-4BBD-8B4F-F39245D726CB}" presName="Name37" presStyleLbl="parChTrans1D4" presStyleIdx="6" presStyleCnt="9"/>
      <dgm:spPr/>
      <dgm:t>
        <a:bodyPr/>
        <a:lstStyle/>
        <a:p>
          <a:endParaRPr lang="en-GB"/>
        </a:p>
      </dgm:t>
    </dgm:pt>
    <dgm:pt modelId="{FD6523C0-5ED9-411C-B893-28DDD8876EB9}" type="pres">
      <dgm:prSet presAssocID="{2AF77043-A529-4C45-BA05-0CD81795B151}" presName="hierRoot2" presStyleCnt="0">
        <dgm:presLayoutVars>
          <dgm:hierBranch val="init"/>
        </dgm:presLayoutVars>
      </dgm:prSet>
      <dgm:spPr/>
    </dgm:pt>
    <dgm:pt modelId="{115C4D25-9BAB-4045-BEE0-F4BA6DC70A4A}" type="pres">
      <dgm:prSet presAssocID="{2AF77043-A529-4C45-BA05-0CD81795B151}" presName="rootComposite" presStyleCnt="0"/>
      <dgm:spPr/>
    </dgm:pt>
    <dgm:pt modelId="{A5104579-4E07-404A-9FEA-FA7CAA9AE32C}" type="pres">
      <dgm:prSet presAssocID="{2AF77043-A529-4C45-BA05-0CD81795B151}" presName="rootText" presStyleLbl="node4" presStyleIdx="6" presStyleCnt="9">
        <dgm:presLayoutVars>
          <dgm:chPref val="3"/>
        </dgm:presLayoutVars>
      </dgm:prSet>
      <dgm:spPr/>
      <dgm:t>
        <a:bodyPr/>
        <a:lstStyle/>
        <a:p>
          <a:endParaRPr lang="en-GB"/>
        </a:p>
      </dgm:t>
    </dgm:pt>
    <dgm:pt modelId="{D5B1A2D9-5317-4C38-8E96-C63B292F086B}" type="pres">
      <dgm:prSet presAssocID="{2AF77043-A529-4C45-BA05-0CD81795B151}" presName="rootConnector" presStyleLbl="node4" presStyleIdx="6" presStyleCnt="9"/>
      <dgm:spPr/>
      <dgm:t>
        <a:bodyPr/>
        <a:lstStyle/>
        <a:p>
          <a:endParaRPr lang="en-GB"/>
        </a:p>
      </dgm:t>
    </dgm:pt>
    <dgm:pt modelId="{2625711C-E138-472D-8F2B-0A6AEDC96FBE}" type="pres">
      <dgm:prSet presAssocID="{2AF77043-A529-4C45-BA05-0CD81795B151}" presName="hierChild4" presStyleCnt="0"/>
      <dgm:spPr/>
    </dgm:pt>
    <dgm:pt modelId="{83A21C4D-07EF-4B65-901B-081D3CF7EAE7}" type="pres">
      <dgm:prSet presAssocID="{2AF77043-A529-4C45-BA05-0CD81795B151}" presName="hierChild5" presStyleCnt="0"/>
      <dgm:spPr/>
    </dgm:pt>
    <dgm:pt modelId="{E57704F8-7E11-4B76-9F28-FA2823D646F4}" type="pres">
      <dgm:prSet presAssocID="{4E1D85D0-8D36-483D-988D-3D9A77366B22}" presName="Name37" presStyleLbl="parChTrans1D4" presStyleIdx="7" presStyleCnt="9"/>
      <dgm:spPr/>
      <dgm:t>
        <a:bodyPr/>
        <a:lstStyle/>
        <a:p>
          <a:endParaRPr lang="en-GB"/>
        </a:p>
      </dgm:t>
    </dgm:pt>
    <dgm:pt modelId="{4E1F17A0-0C5C-4F55-82DF-EB5D550E7866}" type="pres">
      <dgm:prSet presAssocID="{BA600FF5-A560-413F-A088-08A1B6466B2F}" presName="hierRoot2" presStyleCnt="0">
        <dgm:presLayoutVars>
          <dgm:hierBranch val="init"/>
        </dgm:presLayoutVars>
      </dgm:prSet>
      <dgm:spPr/>
    </dgm:pt>
    <dgm:pt modelId="{F622A130-2BB7-4657-A18E-86B351ED4501}" type="pres">
      <dgm:prSet presAssocID="{BA600FF5-A560-413F-A088-08A1B6466B2F}" presName="rootComposite" presStyleCnt="0"/>
      <dgm:spPr/>
    </dgm:pt>
    <dgm:pt modelId="{026B1C77-5C60-44E7-BA1A-4CE33A5605A2}" type="pres">
      <dgm:prSet presAssocID="{BA600FF5-A560-413F-A088-08A1B6466B2F}" presName="rootText" presStyleLbl="node4" presStyleIdx="7" presStyleCnt="9">
        <dgm:presLayoutVars>
          <dgm:chPref val="3"/>
        </dgm:presLayoutVars>
      </dgm:prSet>
      <dgm:spPr/>
      <dgm:t>
        <a:bodyPr/>
        <a:lstStyle/>
        <a:p>
          <a:endParaRPr lang="en-GB"/>
        </a:p>
      </dgm:t>
    </dgm:pt>
    <dgm:pt modelId="{2A9BBC26-298B-45B9-933C-BCCC2DDD900C}" type="pres">
      <dgm:prSet presAssocID="{BA600FF5-A560-413F-A088-08A1B6466B2F}" presName="rootConnector" presStyleLbl="node4" presStyleIdx="7" presStyleCnt="9"/>
      <dgm:spPr/>
      <dgm:t>
        <a:bodyPr/>
        <a:lstStyle/>
        <a:p>
          <a:endParaRPr lang="en-GB"/>
        </a:p>
      </dgm:t>
    </dgm:pt>
    <dgm:pt modelId="{27728DF6-0EDA-44D0-9964-596502CA307D}" type="pres">
      <dgm:prSet presAssocID="{BA600FF5-A560-413F-A088-08A1B6466B2F}" presName="hierChild4" presStyleCnt="0"/>
      <dgm:spPr/>
    </dgm:pt>
    <dgm:pt modelId="{2FAA1C49-07B2-413F-B5E1-77E39DE12C06}" type="pres">
      <dgm:prSet presAssocID="{BA600FF5-A560-413F-A088-08A1B6466B2F}" presName="hierChild5" presStyleCnt="0"/>
      <dgm:spPr/>
    </dgm:pt>
    <dgm:pt modelId="{8E023B08-3C32-44E7-B9EE-A43E2B5BCD4B}" type="pres">
      <dgm:prSet presAssocID="{E94CE691-4B46-4AFC-96B9-AF862CE5E6DD}" presName="Name37" presStyleLbl="parChTrans1D4" presStyleIdx="8" presStyleCnt="9"/>
      <dgm:spPr/>
      <dgm:t>
        <a:bodyPr/>
        <a:lstStyle/>
        <a:p>
          <a:endParaRPr lang="en-GB"/>
        </a:p>
      </dgm:t>
    </dgm:pt>
    <dgm:pt modelId="{4B29FFBF-E952-4F93-8424-FBE4E0CC4DA4}" type="pres">
      <dgm:prSet presAssocID="{3EDF8929-B645-42B8-A80F-8EFF631CD547}" presName="hierRoot2" presStyleCnt="0">
        <dgm:presLayoutVars>
          <dgm:hierBranch val="init"/>
        </dgm:presLayoutVars>
      </dgm:prSet>
      <dgm:spPr/>
    </dgm:pt>
    <dgm:pt modelId="{86A9DDCF-0261-45F2-AEAC-F9483908CF16}" type="pres">
      <dgm:prSet presAssocID="{3EDF8929-B645-42B8-A80F-8EFF631CD547}" presName="rootComposite" presStyleCnt="0"/>
      <dgm:spPr/>
    </dgm:pt>
    <dgm:pt modelId="{446773E9-7FC4-4105-83B1-91126006715C}" type="pres">
      <dgm:prSet presAssocID="{3EDF8929-B645-42B8-A80F-8EFF631CD547}" presName="rootText" presStyleLbl="node4" presStyleIdx="8" presStyleCnt="9">
        <dgm:presLayoutVars>
          <dgm:chPref val="3"/>
        </dgm:presLayoutVars>
      </dgm:prSet>
      <dgm:spPr/>
      <dgm:t>
        <a:bodyPr/>
        <a:lstStyle/>
        <a:p>
          <a:endParaRPr lang="en-GB"/>
        </a:p>
      </dgm:t>
    </dgm:pt>
    <dgm:pt modelId="{1D758065-BE66-4235-9440-739F918B18DA}" type="pres">
      <dgm:prSet presAssocID="{3EDF8929-B645-42B8-A80F-8EFF631CD547}" presName="rootConnector" presStyleLbl="node4" presStyleIdx="8" presStyleCnt="9"/>
      <dgm:spPr/>
      <dgm:t>
        <a:bodyPr/>
        <a:lstStyle/>
        <a:p>
          <a:endParaRPr lang="en-GB"/>
        </a:p>
      </dgm:t>
    </dgm:pt>
    <dgm:pt modelId="{0F80B9D8-C373-4F78-BFFD-AB137DFD5392}" type="pres">
      <dgm:prSet presAssocID="{3EDF8929-B645-42B8-A80F-8EFF631CD547}" presName="hierChild4" presStyleCnt="0"/>
      <dgm:spPr/>
    </dgm:pt>
    <dgm:pt modelId="{764BB32D-68DE-429E-BF24-8410387C55B1}" type="pres">
      <dgm:prSet presAssocID="{3EDF8929-B645-42B8-A80F-8EFF631CD547}" presName="hierChild5" presStyleCnt="0"/>
      <dgm:spPr/>
    </dgm:pt>
    <dgm:pt modelId="{39A351EE-EC0A-4AB9-ACC6-D2B2187475E4}" type="pres">
      <dgm:prSet presAssocID="{FA5F99E0-560F-45CA-A49E-4C4EDC02A08C}" presName="hierChild5" presStyleCnt="0"/>
      <dgm:spPr/>
    </dgm:pt>
    <dgm:pt modelId="{C2894537-C37C-4CCE-AD7A-9E905A8780A6}" type="pres">
      <dgm:prSet presAssocID="{D878FE40-8E77-450F-82E4-E6630A047F7A}" presName="hierChild5" presStyleCnt="0"/>
      <dgm:spPr/>
    </dgm:pt>
    <dgm:pt modelId="{132631E1-E876-4490-A8D0-10854ACBC25D}" type="pres">
      <dgm:prSet presAssocID="{E0D69384-F2EB-46C6-A85E-6159A4C9CE0A}" presName="Name37" presStyleLbl="parChTrans1D2" presStyleIdx="1" presStyleCnt="3"/>
      <dgm:spPr/>
      <dgm:t>
        <a:bodyPr/>
        <a:lstStyle/>
        <a:p>
          <a:endParaRPr lang="en-GB"/>
        </a:p>
      </dgm:t>
    </dgm:pt>
    <dgm:pt modelId="{57AB81A3-11FE-416D-B1F9-6B87027FA1C4}" type="pres">
      <dgm:prSet presAssocID="{C67EEC5F-9E07-4F84-A00D-675B6835A446}" presName="hierRoot2" presStyleCnt="0">
        <dgm:presLayoutVars>
          <dgm:hierBranch val="init"/>
        </dgm:presLayoutVars>
      </dgm:prSet>
      <dgm:spPr/>
    </dgm:pt>
    <dgm:pt modelId="{10F6EDC4-125D-4741-9B60-F1925362D57E}" type="pres">
      <dgm:prSet presAssocID="{C67EEC5F-9E07-4F84-A00D-675B6835A446}" presName="rootComposite" presStyleCnt="0"/>
      <dgm:spPr/>
    </dgm:pt>
    <dgm:pt modelId="{C7E98DC3-8942-4AFA-A84B-4387FDF21F41}" type="pres">
      <dgm:prSet presAssocID="{C67EEC5F-9E07-4F84-A00D-675B6835A446}" presName="rootText" presStyleLbl="node2" presStyleIdx="1" presStyleCnt="3">
        <dgm:presLayoutVars>
          <dgm:chPref val="3"/>
        </dgm:presLayoutVars>
      </dgm:prSet>
      <dgm:spPr/>
      <dgm:t>
        <a:bodyPr/>
        <a:lstStyle/>
        <a:p>
          <a:endParaRPr lang="en-GB"/>
        </a:p>
      </dgm:t>
    </dgm:pt>
    <dgm:pt modelId="{AF6DAA01-4AC7-4350-8D5D-FDFA6DE39CCC}" type="pres">
      <dgm:prSet presAssocID="{C67EEC5F-9E07-4F84-A00D-675B6835A446}" presName="rootConnector" presStyleLbl="node2" presStyleIdx="1" presStyleCnt="3"/>
      <dgm:spPr/>
      <dgm:t>
        <a:bodyPr/>
        <a:lstStyle/>
        <a:p>
          <a:endParaRPr lang="en-GB"/>
        </a:p>
      </dgm:t>
    </dgm:pt>
    <dgm:pt modelId="{A548BE3D-0FD7-4E0F-AE2A-70FB77C7C800}" type="pres">
      <dgm:prSet presAssocID="{C67EEC5F-9E07-4F84-A00D-675B6835A446}" presName="hierChild4" presStyleCnt="0"/>
      <dgm:spPr/>
    </dgm:pt>
    <dgm:pt modelId="{9CE80781-228D-4AC9-921B-872E96C7541E}" type="pres">
      <dgm:prSet presAssocID="{C67EEC5F-9E07-4F84-A00D-675B6835A446}" presName="hierChild5" presStyleCnt="0"/>
      <dgm:spPr/>
    </dgm:pt>
    <dgm:pt modelId="{29228AF7-7C96-4BAA-8518-127B95AC39E7}" type="pres">
      <dgm:prSet presAssocID="{0AADC7A8-CE32-4B1E-A7C0-10C5F02E314D}" presName="Name37" presStyleLbl="parChTrans1D2" presStyleIdx="2" presStyleCnt="3"/>
      <dgm:spPr/>
      <dgm:t>
        <a:bodyPr/>
        <a:lstStyle/>
        <a:p>
          <a:endParaRPr lang="en-GB"/>
        </a:p>
      </dgm:t>
    </dgm:pt>
    <dgm:pt modelId="{D43A6B01-1E52-43F5-B7E2-5A5CB92DA0C9}" type="pres">
      <dgm:prSet presAssocID="{B08709B4-B468-4685-A197-3936BBB6CDE7}" presName="hierRoot2" presStyleCnt="0">
        <dgm:presLayoutVars>
          <dgm:hierBranch val="init"/>
        </dgm:presLayoutVars>
      </dgm:prSet>
      <dgm:spPr/>
    </dgm:pt>
    <dgm:pt modelId="{A88DC0C3-EF9A-4D77-9603-F11D6B362182}" type="pres">
      <dgm:prSet presAssocID="{B08709B4-B468-4685-A197-3936BBB6CDE7}" presName="rootComposite" presStyleCnt="0"/>
      <dgm:spPr/>
    </dgm:pt>
    <dgm:pt modelId="{5332A242-9794-4254-9A10-C59CAFC42B7D}" type="pres">
      <dgm:prSet presAssocID="{B08709B4-B468-4685-A197-3936BBB6CDE7}" presName="rootText" presStyleLbl="node2" presStyleIdx="2" presStyleCnt="3">
        <dgm:presLayoutVars>
          <dgm:chPref val="3"/>
        </dgm:presLayoutVars>
      </dgm:prSet>
      <dgm:spPr/>
      <dgm:t>
        <a:bodyPr/>
        <a:lstStyle/>
        <a:p>
          <a:endParaRPr lang="en-GB"/>
        </a:p>
      </dgm:t>
    </dgm:pt>
    <dgm:pt modelId="{6ACB2827-B6B9-4376-B416-0BAF99C45083}" type="pres">
      <dgm:prSet presAssocID="{B08709B4-B468-4685-A197-3936BBB6CDE7}" presName="rootConnector" presStyleLbl="node2" presStyleIdx="2" presStyleCnt="3"/>
      <dgm:spPr/>
      <dgm:t>
        <a:bodyPr/>
        <a:lstStyle/>
        <a:p>
          <a:endParaRPr lang="en-GB"/>
        </a:p>
      </dgm:t>
    </dgm:pt>
    <dgm:pt modelId="{B398D87E-1C75-4352-B176-CC32CB343F20}" type="pres">
      <dgm:prSet presAssocID="{B08709B4-B468-4685-A197-3936BBB6CDE7}" presName="hierChild4" presStyleCnt="0"/>
      <dgm:spPr/>
    </dgm:pt>
    <dgm:pt modelId="{59803920-23F2-49E1-9E04-DFB7873DB109}" type="pres">
      <dgm:prSet presAssocID="{B08709B4-B468-4685-A197-3936BBB6CDE7}" presName="hierChild5" presStyleCnt="0"/>
      <dgm:spPr/>
    </dgm:pt>
    <dgm:pt modelId="{50908C2A-29D8-4855-B883-B0712589437A}" type="pres">
      <dgm:prSet presAssocID="{37AA19A1-51D3-4D82-BD79-2A21CD9363E5}" presName="hierChild3" presStyleCnt="0"/>
      <dgm:spPr/>
    </dgm:pt>
  </dgm:ptLst>
  <dgm:cxnLst>
    <dgm:cxn modelId="{4177E359-C183-477B-992D-ED5C0DD19AB4}" type="presOf" srcId="{37AA19A1-51D3-4D82-BD79-2A21CD9363E5}" destId="{46D56115-95F7-4854-B0BA-1ECCB14D587F}" srcOrd="1" destOrd="0" presId="urn:microsoft.com/office/officeart/2005/8/layout/orgChart1"/>
    <dgm:cxn modelId="{99950D27-FF15-4743-99ED-D3020FABD251}" type="presOf" srcId="{DC01A1EE-E15B-4384-B27A-A866E7444FC7}" destId="{8DE37687-B4DE-4726-A961-0A4D8AA2C143}" srcOrd="0" destOrd="0" presId="urn:microsoft.com/office/officeart/2005/8/layout/orgChart1"/>
    <dgm:cxn modelId="{69B84A7C-6271-4F6B-8CF5-9675A2B9723F}" type="presOf" srcId="{E993E390-8880-4709-9818-1DC8EA9BA0D1}" destId="{6C2FA736-293B-41ED-A776-09E0E3DEC1B7}" srcOrd="1" destOrd="0" presId="urn:microsoft.com/office/officeart/2005/8/layout/orgChart1"/>
    <dgm:cxn modelId="{0E84F351-DAE5-4C40-B25A-E585A474B212}" type="presOf" srcId="{E167EB17-C5BD-4DCB-AAFC-7B32FBADAFD1}" destId="{0C11C683-D12A-431D-A3F1-862881483D10}" srcOrd="1" destOrd="0" presId="urn:microsoft.com/office/officeart/2005/8/layout/orgChart1"/>
    <dgm:cxn modelId="{BD6FA4D0-401B-4480-B2B4-F1E05DE84F99}" type="presOf" srcId="{E993E390-8880-4709-9818-1DC8EA9BA0D1}" destId="{6F297E95-C5B1-4768-A9CD-A9A0B408102B}" srcOrd="0" destOrd="0" presId="urn:microsoft.com/office/officeart/2005/8/layout/orgChart1"/>
    <dgm:cxn modelId="{33522EED-B352-4C1C-A9A7-9FCE2862A540}" srcId="{EF20E8E4-1F50-4F12-8545-85AC1C4028C5}" destId="{37AA19A1-51D3-4D82-BD79-2A21CD9363E5}" srcOrd="0" destOrd="0" parTransId="{ABB38418-61B3-4545-AB69-28199FDB447D}" sibTransId="{F687A7C6-0D0E-41F4-A502-4D5F0A3815EF}"/>
    <dgm:cxn modelId="{534672A7-1507-4F6D-BDBE-6506D4A59ED2}" type="presOf" srcId="{E94CE691-4B46-4AFC-96B9-AF862CE5E6DD}" destId="{8E023B08-3C32-44E7-B9EE-A43E2B5BCD4B}" srcOrd="0" destOrd="0" presId="urn:microsoft.com/office/officeart/2005/8/layout/orgChart1"/>
    <dgm:cxn modelId="{5477708A-4854-4A79-90A3-29F6A9474139}" type="presOf" srcId="{5B520430-EB5C-48F4-97D4-4AC57746F955}" destId="{337C835B-891D-4886-A7A5-497688AEE56A}" srcOrd="0" destOrd="0" presId="urn:microsoft.com/office/officeart/2005/8/layout/orgChart1"/>
    <dgm:cxn modelId="{CFF4EC18-12DC-4690-9FB7-7E8E68D953B5}" type="presOf" srcId="{E167EB17-C5BD-4DCB-AAFC-7B32FBADAFD1}" destId="{E2E4E56C-0E40-4D2B-82DB-935FF8830613}" srcOrd="0" destOrd="0" presId="urn:microsoft.com/office/officeart/2005/8/layout/orgChart1"/>
    <dgm:cxn modelId="{8D83FF29-0F69-407D-8723-C104C11F4B88}" type="presOf" srcId="{C67EEC5F-9E07-4F84-A00D-675B6835A446}" destId="{C7E98DC3-8942-4AFA-A84B-4387FDF21F41}" srcOrd="0" destOrd="0" presId="urn:microsoft.com/office/officeart/2005/8/layout/orgChart1"/>
    <dgm:cxn modelId="{CF76BD54-95A3-4C2F-B960-BD003F477405}" type="presOf" srcId="{4E1D85D0-8D36-483D-988D-3D9A77366B22}" destId="{E57704F8-7E11-4B76-9F28-FA2823D646F4}" srcOrd="0" destOrd="0" presId="urn:microsoft.com/office/officeart/2005/8/layout/orgChart1"/>
    <dgm:cxn modelId="{E46294CC-0D95-4E18-A7A9-D0D760456C8C}" srcId="{C474958E-F07C-4DB9-8A32-319E93506C35}" destId="{785E676D-44B6-4C5E-AB17-CAFAFB3C0B92}" srcOrd="0" destOrd="0" parTransId="{F9C81018-A4AB-413D-89D5-247A1F9E34ED}" sibTransId="{6184D175-26A6-4592-8EF9-BDF606582042}"/>
    <dgm:cxn modelId="{FB710E02-84B6-470C-8B3F-C9A8DF7F3BA1}" type="presOf" srcId="{AB6A5B30-CF34-4565-BDA5-92EEFD5A48B6}" destId="{6A895335-7235-4430-A5DD-71C58F810DEA}" srcOrd="0" destOrd="0" presId="urn:microsoft.com/office/officeart/2005/8/layout/orgChart1"/>
    <dgm:cxn modelId="{9DF32439-37B5-4920-8B19-7A8CE20B09E9}" type="presOf" srcId="{3EDF8929-B645-42B8-A80F-8EFF631CD547}" destId="{446773E9-7FC4-4105-83B1-91126006715C}" srcOrd="0" destOrd="0" presId="urn:microsoft.com/office/officeart/2005/8/layout/orgChart1"/>
    <dgm:cxn modelId="{E377DF6A-AFA8-4F2F-836A-EF8275CC6631}" type="presOf" srcId="{C67EEC5F-9E07-4F84-A00D-675B6835A446}" destId="{AF6DAA01-4AC7-4350-8D5D-FDFA6DE39CCC}" srcOrd="1" destOrd="0" presId="urn:microsoft.com/office/officeart/2005/8/layout/orgChart1"/>
    <dgm:cxn modelId="{1832C6F1-44C4-48C6-ACC1-46F1188C414B}" type="presOf" srcId="{785E676D-44B6-4C5E-AB17-CAFAFB3C0B92}" destId="{38F0B2C9-3720-4CCF-B9F8-D8916A2EAA9F}" srcOrd="0" destOrd="0" presId="urn:microsoft.com/office/officeart/2005/8/layout/orgChart1"/>
    <dgm:cxn modelId="{E0D2D5E6-CC10-4361-AF95-AFD6F742E3B0}" type="presOf" srcId="{94EAAD8A-2D0B-4E28-BF4B-4ECB1856FEEA}" destId="{A3AD6343-FDB0-4F33-A127-EB83E5B58F97}" srcOrd="0" destOrd="0" presId="urn:microsoft.com/office/officeart/2005/8/layout/orgChart1"/>
    <dgm:cxn modelId="{AD0670DE-705F-4FEC-A6B7-70E27FEE32B0}" srcId="{D878FE40-8E77-450F-82E4-E6630A047F7A}" destId="{FA5F99E0-560F-45CA-A49E-4C4EDC02A08C}" srcOrd="2" destOrd="0" parTransId="{25B10017-1BE9-4844-8021-67A0C1622C79}" sibTransId="{2F06FCB4-A10B-4618-9891-FAF334101776}"/>
    <dgm:cxn modelId="{F0BC3D7D-AF49-4C97-B9E5-20D83FBE04E5}" type="presOf" srcId="{DC01A1EE-E15B-4384-B27A-A866E7444FC7}" destId="{2AA83E9A-AFAE-4EEB-800C-493E0705BFFF}" srcOrd="1" destOrd="0" presId="urn:microsoft.com/office/officeart/2005/8/layout/orgChart1"/>
    <dgm:cxn modelId="{31DF1C90-B863-4E96-A08E-0566D1D38221}" type="presOf" srcId="{AFC2A5A4-913E-49A4-94E1-D2F058FC5FD2}" destId="{087902EE-29CE-4407-9045-0369FCA2C85B}" srcOrd="0" destOrd="0" presId="urn:microsoft.com/office/officeart/2005/8/layout/orgChart1"/>
    <dgm:cxn modelId="{837C0188-0425-4395-868A-AAA506000446}" type="presOf" srcId="{D878FE40-8E77-450F-82E4-E6630A047F7A}" destId="{9DD222FE-CD1B-4837-8062-09E475F5DEA6}" srcOrd="1" destOrd="0" presId="urn:microsoft.com/office/officeart/2005/8/layout/orgChart1"/>
    <dgm:cxn modelId="{CA39CE95-BA60-4EC0-91BB-E23A49C166EE}" srcId="{AB6A5B30-CF34-4565-BDA5-92EEFD5A48B6}" destId="{C91626B0-E88A-4D68-B377-25F0C229D69C}" srcOrd="0" destOrd="0" parTransId="{70BDEF35-C089-4634-9169-E1B4696A5882}" sibTransId="{DF84CF48-ACF7-4FFD-A36A-DF1B103CE136}"/>
    <dgm:cxn modelId="{658E8155-B888-46A2-A135-4C2D84CBFB7E}" type="presOf" srcId="{BA600FF5-A560-413F-A088-08A1B6466B2F}" destId="{026B1C77-5C60-44E7-BA1A-4CE33A5605A2}" srcOrd="0" destOrd="0" presId="urn:microsoft.com/office/officeart/2005/8/layout/orgChart1"/>
    <dgm:cxn modelId="{063391CC-2EB9-46B6-8F39-E1174AEB598C}" srcId="{37AA19A1-51D3-4D82-BD79-2A21CD9363E5}" destId="{B08709B4-B468-4685-A197-3936BBB6CDE7}" srcOrd="2" destOrd="0" parTransId="{0AADC7A8-CE32-4B1E-A7C0-10C5F02E314D}" sibTransId="{6D5E6841-4BF7-4D3A-9939-7FB7CE9742C7}"/>
    <dgm:cxn modelId="{0412BCED-53C1-401E-88BE-5CB51BEA7A03}" srcId="{C474958E-F07C-4DB9-8A32-319E93506C35}" destId="{E167EB17-C5BD-4DCB-AAFC-7B32FBADAFD1}" srcOrd="2" destOrd="0" parTransId="{34B5B91E-B4E1-4ADA-903F-074E9C852200}" sibTransId="{FBE29772-A623-4FCD-8372-13A27FB9B42C}"/>
    <dgm:cxn modelId="{57D3C2E9-A38D-432A-A422-A42CCEFC7C55}" type="presOf" srcId="{3EDF8929-B645-42B8-A80F-8EFF631CD547}" destId="{1D758065-BE66-4235-9440-739F918B18DA}" srcOrd="1" destOrd="0" presId="urn:microsoft.com/office/officeart/2005/8/layout/orgChart1"/>
    <dgm:cxn modelId="{FA529BCF-85D1-42D6-BF03-2F6BE325E97A}" type="presOf" srcId="{F9C81018-A4AB-413D-89D5-247A1F9E34ED}" destId="{0035C68C-AB0F-489E-B8EB-1D6B3DC23EDB}" srcOrd="0" destOrd="0" presId="urn:microsoft.com/office/officeart/2005/8/layout/orgChart1"/>
    <dgm:cxn modelId="{7781E3A3-D688-4D4F-A1B4-05B8BD0D0F23}" type="presOf" srcId="{AB6A5B30-CF34-4565-BDA5-92EEFD5A48B6}" destId="{BFABA9AE-BDB3-414E-8279-C577F8FDB14B}" srcOrd="1" destOrd="0" presId="urn:microsoft.com/office/officeart/2005/8/layout/orgChart1"/>
    <dgm:cxn modelId="{D1EA6866-F39F-4800-A360-8C8668B1FA1D}" type="presOf" srcId="{B08709B4-B468-4685-A197-3936BBB6CDE7}" destId="{6ACB2827-B6B9-4376-B416-0BAF99C45083}" srcOrd="1" destOrd="0" presId="urn:microsoft.com/office/officeart/2005/8/layout/orgChart1"/>
    <dgm:cxn modelId="{7377BB17-5614-4630-9001-8AA172762BC9}" type="presOf" srcId="{EF20E8E4-1F50-4F12-8545-85AC1C4028C5}" destId="{87B22D41-6940-4406-8E0A-E27E73171014}" srcOrd="0" destOrd="0" presId="urn:microsoft.com/office/officeart/2005/8/layout/orgChart1"/>
    <dgm:cxn modelId="{221FEBF8-6BBD-4CC1-8C4A-4C5F7B513298}" type="presOf" srcId="{2AF77043-A529-4C45-BA05-0CD81795B151}" destId="{A5104579-4E07-404A-9FEA-FA7CAA9AE32C}" srcOrd="0" destOrd="0" presId="urn:microsoft.com/office/officeart/2005/8/layout/orgChart1"/>
    <dgm:cxn modelId="{DE904293-80DF-4DEE-8DB9-C058A593BB81}" type="presOf" srcId="{785E676D-44B6-4C5E-AB17-CAFAFB3C0B92}" destId="{81447DE6-F4F8-4424-AE28-A71C5F47AE12}" srcOrd="1" destOrd="0" presId="urn:microsoft.com/office/officeart/2005/8/layout/orgChart1"/>
    <dgm:cxn modelId="{AD1CCD08-D62B-44F9-83F5-37D2833A98BA}" type="presOf" srcId="{BA600FF5-A560-413F-A088-08A1B6466B2F}" destId="{2A9BBC26-298B-45B9-933C-BCCC2DDD900C}" srcOrd="1" destOrd="0" presId="urn:microsoft.com/office/officeart/2005/8/layout/orgChart1"/>
    <dgm:cxn modelId="{4199E498-7D8D-42AC-84EB-4F1EBB8AD21F}" type="presOf" srcId="{783C3BBB-F3DD-44BF-AD84-5CEC5C080BB6}" destId="{E32E9D81-A812-4882-9371-78D2E913C6A7}" srcOrd="1" destOrd="0" presId="urn:microsoft.com/office/officeart/2005/8/layout/orgChart1"/>
    <dgm:cxn modelId="{8756F4BA-F6D3-4AC9-9037-A4E97AB7ECCF}" type="presOf" srcId="{FA5F99E0-560F-45CA-A49E-4C4EDC02A08C}" destId="{789A79B7-9F86-4C75-9667-0728353AF9F0}" srcOrd="1" destOrd="0" presId="urn:microsoft.com/office/officeart/2005/8/layout/orgChart1"/>
    <dgm:cxn modelId="{C8D1CDEA-7753-4788-8990-760ABA61CBE4}" type="presOf" srcId="{C536F144-63A9-4DBC-B363-765FB40710EC}" destId="{A4119521-8DCC-4BDD-83AC-2F902AB617C9}" srcOrd="0" destOrd="0" presId="urn:microsoft.com/office/officeart/2005/8/layout/orgChart1"/>
    <dgm:cxn modelId="{9186AD64-1AA7-4421-BFFE-68B661C95F56}" type="presOf" srcId="{FA5F99E0-560F-45CA-A49E-4C4EDC02A08C}" destId="{DC166768-F01A-4B9E-8F81-5D7938D75E94}" srcOrd="0" destOrd="0" presId="urn:microsoft.com/office/officeart/2005/8/layout/orgChart1"/>
    <dgm:cxn modelId="{26F5BE2C-50FE-4595-BC1D-B4718396C5B8}" srcId="{37AA19A1-51D3-4D82-BD79-2A21CD9363E5}" destId="{C67EEC5F-9E07-4F84-A00D-675B6835A446}" srcOrd="1" destOrd="0" parTransId="{E0D69384-F2EB-46C6-A85E-6159A4C9CE0A}" sibTransId="{4D729423-6AAF-405C-9331-533747E17CDD}"/>
    <dgm:cxn modelId="{C016A55D-B4BF-4F2F-998E-C2731876DE2B}" srcId="{FA5F99E0-560F-45CA-A49E-4C4EDC02A08C}" destId="{BA600FF5-A560-413F-A088-08A1B6466B2F}" srcOrd="1" destOrd="0" parTransId="{4E1D85D0-8D36-483D-988D-3D9A77366B22}" sibTransId="{F414A1CD-ADF7-4266-9D90-C0CDF2343924}"/>
    <dgm:cxn modelId="{CFA8F1CC-03F6-4D30-9943-830A8E901FA7}" type="presOf" srcId="{EA826710-FB45-4CF1-8848-F1498D67D7CE}" destId="{FEB9A59C-7336-4F99-A343-9CE860BDFD10}" srcOrd="0" destOrd="0" presId="urn:microsoft.com/office/officeart/2005/8/layout/orgChart1"/>
    <dgm:cxn modelId="{1ABA435C-82C5-4205-B138-4CC3199D760D}" srcId="{FA5F99E0-560F-45CA-A49E-4C4EDC02A08C}" destId="{3EDF8929-B645-42B8-A80F-8EFF631CD547}" srcOrd="2" destOrd="0" parTransId="{E94CE691-4B46-4AFC-96B9-AF862CE5E6DD}" sibTransId="{7A38A42E-E806-4A26-8CC8-56EF1C42D8E7}"/>
    <dgm:cxn modelId="{45455F15-6255-439E-B04D-79E7A2A872B1}" type="presOf" srcId="{E0D69384-F2EB-46C6-A85E-6159A4C9CE0A}" destId="{132631E1-E876-4490-A8D0-10854ACBC25D}" srcOrd="0" destOrd="0" presId="urn:microsoft.com/office/officeart/2005/8/layout/orgChart1"/>
    <dgm:cxn modelId="{A8F0B60E-1C5E-40AD-8A3E-8DDC295A2C21}" type="presOf" srcId="{7A10543B-C2B1-4BBD-8B4F-F39245D726CB}" destId="{20D9AE88-BA39-4040-9C2D-F1E1BA53AD4B}" srcOrd="0" destOrd="0" presId="urn:microsoft.com/office/officeart/2005/8/layout/orgChart1"/>
    <dgm:cxn modelId="{48CA574A-E14F-41C5-AAC2-8C1BE347569B}" type="presOf" srcId="{4F0E8B25-D94B-4E2B-9C9C-012C9A670862}" destId="{D3A27056-02D1-4FC6-A0FE-7F483709065B}" srcOrd="0" destOrd="0" presId="urn:microsoft.com/office/officeart/2005/8/layout/orgChart1"/>
    <dgm:cxn modelId="{6BEFE385-A39C-45A6-8F0B-ABDAB3415A64}" type="presOf" srcId="{70BDEF35-C089-4634-9169-E1B4696A5882}" destId="{9ECF8A62-3CAB-4A2F-AA20-D2B6010A378C}" srcOrd="0" destOrd="0" presId="urn:microsoft.com/office/officeart/2005/8/layout/orgChart1"/>
    <dgm:cxn modelId="{2FA1873E-3318-492B-87B3-303E3E2C95A4}" srcId="{AB6A5B30-CF34-4565-BDA5-92EEFD5A48B6}" destId="{DC01A1EE-E15B-4384-B27A-A866E7444FC7}" srcOrd="1" destOrd="0" parTransId="{94EAAD8A-2D0B-4E28-BF4B-4ECB1856FEEA}" sibTransId="{A89B24D5-E10A-4BFB-B1A5-4467B72CC76A}"/>
    <dgm:cxn modelId="{D339802A-D126-41AC-87A7-9BCF7DB13C40}" type="presOf" srcId="{D878FE40-8E77-450F-82E4-E6630A047F7A}" destId="{4051997F-4258-41EA-8367-F1D42B2B3F77}" srcOrd="0" destOrd="0" presId="urn:microsoft.com/office/officeart/2005/8/layout/orgChart1"/>
    <dgm:cxn modelId="{FD39042E-AC32-467F-9C37-EA2B6375E9DC}" type="presOf" srcId="{0AADC7A8-CE32-4B1E-A7C0-10C5F02E314D}" destId="{29228AF7-7C96-4BAA-8518-127B95AC39E7}" srcOrd="0" destOrd="0" presId="urn:microsoft.com/office/officeart/2005/8/layout/orgChart1"/>
    <dgm:cxn modelId="{72BB54B2-29C3-42A9-8FB1-D237AE385D74}" type="presOf" srcId="{783C3BBB-F3DD-44BF-AD84-5CEC5C080BB6}" destId="{97162DE8-350C-49F6-85C1-D44DA700ED59}" srcOrd="0" destOrd="0" presId="urn:microsoft.com/office/officeart/2005/8/layout/orgChart1"/>
    <dgm:cxn modelId="{1F838757-CF8B-4262-BB3A-6A32844B2DF5}" type="presOf" srcId="{37AA19A1-51D3-4D82-BD79-2A21CD9363E5}" destId="{8CB56FC4-23B3-43AC-B1C6-DA4C0B90114B}" srcOrd="0" destOrd="0" presId="urn:microsoft.com/office/officeart/2005/8/layout/orgChart1"/>
    <dgm:cxn modelId="{CAB905C1-FF49-4C63-9A78-3361254BA054}" type="presOf" srcId="{C91626B0-E88A-4D68-B377-25F0C229D69C}" destId="{F292E074-1235-4DF4-99FE-03C8031AFB8E}" srcOrd="0" destOrd="0" presId="urn:microsoft.com/office/officeart/2005/8/layout/orgChart1"/>
    <dgm:cxn modelId="{DE94F184-927C-411E-8388-36F4B9DF1A63}" srcId="{D878FE40-8E77-450F-82E4-E6630A047F7A}" destId="{AB6A5B30-CF34-4565-BDA5-92EEFD5A48B6}" srcOrd="0" destOrd="0" parTransId="{4F0E8B25-D94B-4E2B-9C9C-012C9A670862}" sibTransId="{8F33510B-B115-43CC-B177-AE008CFA9EEF}"/>
    <dgm:cxn modelId="{149B27F5-26D4-46D1-8564-BA727FFDE226}" srcId="{AB6A5B30-CF34-4565-BDA5-92EEFD5A48B6}" destId="{783C3BBB-F3DD-44BF-AD84-5CEC5C080BB6}" srcOrd="2" destOrd="0" parTransId="{5B520430-EB5C-48F4-97D4-4AC57746F955}" sibTransId="{12B55BF9-EE7D-4541-8D9F-AEDE60728C63}"/>
    <dgm:cxn modelId="{3955DC77-58C8-4758-93D5-4B031714366F}" srcId="{FA5F99E0-560F-45CA-A49E-4C4EDC02A08C}" destId="{2AF77043-A529-4C45-BA05-0CD81795B151}" srcOrd="0" destOrd="0" parTransId="{7A10543B-C2B1-4BBD-8B4F-F39245D726CB}" sibTransId="{C7A4AB96-370E-40C4-95DB-561BAF3DFF6A}"/>
    <dgm:cxn modelId="{31DD8C65-ACE3-4107-A959-296B204DDBB9}" type="presOf" srcId="{C91626B0-E88A-4D68-B377-25F0C229D69C}" destId="{0463F4CB-A2C4-44BA-A7A5-E7E538AF0B20}" srcOrd="1" destOrd="0" presId="urn:microsoft.com/office/officeart/2005/8/layout/orgChart1"/>
    <dgm:cxn modelId="{3BD2058C-891A-4ADD-A8C2-167E84560056}" type="presOf" srcId="{C474958E-F07C-4DB9-8A32-319E93506C35}" destId="{7FFAF20B-7127-4296-A22E-FA74A844F7C5}" srcOrd="1" destOrd="0" presId="urn:microsoft.com/office/officeart/2005/8/layout/orgChart1"/>
    <dgm:cxn modelId="{1D9E6A2C-5EEC-4568-9B25-2A10AB043AFD}" type="presOf" srcId="{2AF77043-A529-4C45-BA05-0CD81795B151}" destId="{D5B1A2D9-5317-4C38-8E96-C63B292F086B}" srcOrd="1" destOrd="0" presId="urn:microsoft.com/office/officeart/2005/8/layout/orgChart1"/>
    <dgm:cxn modelId="{849BC9F8-94A1-4EE5-BB5B-5DF8CC5CE0D5}" type="presOf" srcId="{C474958E-F07C-4DB9-8A32-319E93506C35}" destId="{BCA21510-7873-4A0A-AF38-87EBFFD80141}" srcOrd="0" destOrd="0" presId="urn:microsoft.com/office/officeart/2005/8/layout/orgChart1"/>
    <dgm:cxn modelId="{365E2368-EF4A-4B64-A970-2C735D40A610}" type="presOf" srcId="{B08709B4-B468-4685-A197-3936BBB6CDE7}" destId="{5332A242-9794-4254-9A10-C59CAFC42B7D}" srcOrd="0" destOrd="0" presId="urn:microsoft.com/office/officeart/2005/8/layout/orgChart1"/>
    <dgm:cxn modelId="{2B2291C7-C9AC-4529-95C0-DB5B0821D24B}" type="presOf" srcId="{25B10017-1BE9-4844-8021-67A0C1622C79}" destId="{77A3F5A0-DA6E-4C28-855C-B606C8CE1376}" srcOrd="0" destOrd="0" presId="urn:microsoft.com/office/officeart/2005/8/layout/orgChart1"/>
    <dgm:cxn modelId="{83D15AE6-FB4F-47E1-829F-85F0666DCC7D}" srcId="{37AA19A1-51D3-4D82-BD79-2A21CD9363E5}" destId="{D878FE40-8E77-450F-82E4-E6630A047F7A}" srcOrd="0" destOrd="0" parTransId="{EA826710-FB45-4CF1-8848-F1498D67D7CE}" sibTransId="{FAC8032C-4771-4A82-8DD0-761D518CB100}"/>
    <dgm:cxn modelId="{38AD50A9-4C3D-4C58-A7A9-568B65C24A71}" srcId="{D878FE40-8E77-450F-82E4-E6630A047F7A}" destId="{C474958E-F07C-4DB9-8A32-319E93506C35}" srcOrd="1" destOrd="0" parTransId="{C536F144-63A9-4DBC-B363-765FB40710EC}" sibTransId="{492C7BE0-5BA2-4F0B-9B62-41C80090B7D5}"/>
    <dgm:cxn modelId="{1D270E08-AFF3-46F8-AC90-6F1D130CAA0B}" type="presOf" srcId="{34B5B91E-B4E1-4ADA-903F-074E9C852200}" destId="{7F0A0D18-9A89-47C3-A58A-89ED3FC13ED6}" srcOrd="0" destOrd="0" presId="urn:microsoft.com/office/officeart/2005/8/layout/orgChart1"/>
    <dgm:cxn modelId="{AE65A3FA-201C-41FD-B91A-B62A64C2B8AF}" srcId="{C474958E-F07C-4DB9-8A32-319E93506C35}" destId="{E993E390-8880-4709-9818-1DC8EA9BA0D1}" srcOrd="1" destOrd="0" parTransId="{AFC2A5A4-913E-49A4-94E1-D2F058FC5FD2}" sibTransId="{213161DF-DAD4-4983-8DA7-771A615F6638}"/>
    <dgm:cxn modelId="{B213DB69-31CF-42CC-861B-B1986217AA4B}" type="presParOf" srcId="{87B22D41-6940-4406-8E0A-E27E73171014}" destId="{0BCB568F-CE0C-4203-B41E-DBBDB492041A}" srcOrd="0" destOrd="0" presId="urn:microsoft.com/office/officeart/2005/8/layout/orgChart1"/>
    <dgm:cxn modelId="{CAABA571-4B99-4AB5-851D-59114A1B1318}" type="presParOf" srcId="{0BCB568F-CE0C-4203-B41E-DBBDB492041A}" destId="{B2D50708-829A-4CB6-B736-E2B4DD99125A}" srcOrd="0" destOrd="0" presId="urn:microsoft.com/office/officeart/2005/8/layout/orgChart1"/>
    <dgm:cxn modelId="{4B25CBEB-A3F8-4B54-89BB-BED0B741F831}" type="presParOf" srcId="{B2D50708-829A-4CB6-B736-E2B4DD99125A}" destId="{8CB56FC4-23B3-43AC-B1C6-DA4C0B90114B}" srcOrd="0" destOrd="0" presId="urn:microsoft.com/office/officeart/2005/8/layout/orgChart1"/>
    <dgm:cxn modelId="{65490014-5CA7-42BB-8D60-92F7A65E0D65}" type="presParOf" srcId="{B2D50708-829A-4CB6-B736-E2B4DD99125A}" destId="{46D56115-95F7-4854-B0BA-1ECCB14D587F}" srcOrd="1" destOrd="0" presId="urn:microsoft.com/office/officeart/2005/8/layout/orgChart1"/>
    <dgm:cxn modelId="{D777270B-E53F-4DB0-9AD4-C60117B14C4B}" type="presParOf" srcId="{0BCB568F-CE0C-4203-B41E-DBBDB492041A}" destId="{20B7FBC4-3FB5-44D2-BE40-6DAC80FAA722}" srcOrd="1" destOrd="0" presId="urn:microsoft.com/office/officeart/2005/8/layout/orgChart1"/>
    <dgm:cxn modelId="{1BF65FF8-7356-4861-A47C-A83275D1C8D4}" type="presParOf" srcId="{20B7FBC4-3FB5-44D2-BE40-6DAC80FAA722}" destId="{FEB9A59C-7336-4F99-A343-9CE860BDFD10}" srcOrd="0" destOrd="0" presId="urn:microsoft.com/office/officeart/2005/8/layout/orgChart1"/>
    <dgm:cxn modelId="{2D5B0D76-E003-48CB-A7F5-550D3B649E4C}" type="presParOf" srcId="{20B7FBC4-3FB5-44D2-BE40-6DAC80FAA722}" destId="{F4767087-E78F-415A-9E09-F8E814A92EAB}" srcOrd="1" destOrd="0" presId="urn:microsoft.com/office/officeart/2005/8/layout/orgChart1"/>
    <dgm:cxn modelId="{BFE1E4EA-58A8-4774-BFC7-D07E7E0DBDEF}" type="presParOf" srcId="{F4767087-E78F-415A-9E09-F8E814A92EAB}" destId="{25F33235-3462-4409-B2F8-F123A38A5D8D}" srcOrd="0" destOrd="0" presId="urn:microsoft.com/office/officeart/2005/8/layout/orgChart1"/>
    <dgm:cxn modelId="{29DB6D46-1A6D-4A11-BFCA-CFDBEF59216D}" type="presParOf" srcId="{25F33235-3462-4409-B2F8-F123A38A5D8D}" destId="{4051997F-4258-41EA-8367-F1D42B2B3F77}" srcOrd="0" destOrd="0" presId="urn:microsoft.com/office/officeart/2005/8/layout/orgChart1"/>
    <dgm:cxn modelId="{C8D70D3B-91ED-4E7C-8AD6-C6C81439E0ED}" type="presParOf" srcId="{25F33235-3462-4409-B2F8-F123A38A5D8D}" destId="{9DD222FE-CD1B-4837-8062-09E475F5DEA6}" srcOrd="1" destOrd="0" presId="urn:microsoft.com/office/officeart/2005/8/layout/orgChart1"/>
    <dgm:cxn modelId="{031541A4-C74E-48CB-820E-DD0E04B75E72}" type="presParOf" srcId="{F4767087-E78F-415A-9E09-F8E814A92EAB}" destId="{AF54ED48-880F-4CA0-966A-5FD9768AA8B7}" srcOrd="1" destOrd="0" presId="urn:microsoft.com/office/officeart/2005/8/layout/orgChart1"/>
    <dgm:cxn modelId="{DD412069-B242-46CA-B862-6DE2C84A2F9D}" type="presParOf" srcId="{AF54ED48-880F-4CA0-966A-5FD9768AA8B7}" destId="{D3A27056-02D1-4FC6-A0FE-7F483709065B}" srcOrd="0" destOrd="0" presId="urn:microsoft.com/office/officeart/2005/8/layout/orgChart1"/>
    <dgm:cxn modelId="{C904F991-C1B9-4669-A8C3-417D167DF569}" type="presParOf" srcId="{AF54ED48-880F-4CA0-966A-5FD9768AA8B7}" destId="{197CA140-75E6-42DF-842A-B10DCE21E934}" srcOrd="1" destOrd="0" presId="urn:microsoft.com/office/officeart/2005/8/layout/orgChart1"/>
    <dgm:cxn modelId="{7E6F1F32-3C36-48D2-844C-B767B7CA5E20}" type="presParOf" srcId="{197CA140-75E6-42DF-842A-B10DCE21E934}" destId="{1B414F70-94B8-4A1A-A8AB-980051FA426D}" srcOrd="0" destOrd="0" presId="urn:microsoft.com/office/officeart/2005/8/layout/orgChart1"/>
    <dgm:cxn modelId="{298C5477-7DA0-4C47-8D5E-BF86EFFD8681}" type="presParOf" srcId="{1B414F70-94B8-4A1A-A8AB-980051FA426D}" destId="{6A895335-7235-4430-A5DD-71C58F810DEA}" srcOrd="0" destOrd="0" presId="urn:microsoft.com/office/officeart/2005/8/layout/orgChart1"/>
    <dgm:cxn modelId="{76EC36D8-9B56-4123-8844-A176BD32573C}" type="presParOf" srcId="{1B414F70-94B8-4A1A-A8AB-980051FA426D}" destId="{BFABA9AE-BDB3-414E-8279-C577F8FDB14B}" srcOrd="1" destOrd="0" presId="urn:microsoft.com/office/officeart/2005/8/layout/orgChart1"/>
    <dgm:cxn modelId="{8AD06CD7-44F5-4ECC-9CEE-8F491DE3A909}" type="presParOf" srcId="{197CA140-75E6-42DF-842A-B10DCE21E934}" destId="{C7666A99-432A-4837-A954-09E72DA479A8}" srcOrd="1" destOrd="0" presId="urn:microsoft.com/office/officeart/2005/8/layout/orgChart1"/>
    <dgm:cxn modelId="{79779208-C877-48D0-9933-1156F0FB8572}" type="presParOf" srcId="{C7666A99-432A-4837-A954-09E72DA479A8}" destId="{9ECF8A62-3CAB-4A2F-AA20-D2B6010A378C}" srcOrd="0" destOrd="0" presId="urn:microsoft.com/office/officeart/2005/8/layout/orgChart1"/>
    <dgm:cxn modelId="{C5E48882-F528-4F93-8DD5-0B6C26C8DDAA}" type="presParOf" srcId="{C7666A99-432A-4837-A954-09E72DA479A8}" destId="{0E87CF67-B4C3-4568-8A12-9C8778E00D9F}" srcOrd="1" destOrd="0" presId="urn:microsoft.com/office/officeart/2005/8/layout/orgChart1"/>
    <dgm:cxn modelId="{D16461F7-23A4-41E4-A619-7FD6CE5EC82F}" type="presParOf" srcId="{0E87CF67-B4C3-4568-8A12-9C8778E00D9F}" destId="{80EB8C9D-8174-4D10-B45D-27307DB97085}" srcOrd="0" destOrd="0" presId="urn:microsoft.com/office/officeart/2005/8/layout/orgChart1"/>
    <dgm:cxn modelId="{37175FF2-1FAA-46CB-A0E3-4BC6FAB5FA36}" type="presParOf" srcId="{80EB8C9D-8174-4D10-B45D-27307DB97085}" destId="{F292E074-1235-4DF4-99FE-03C8031AFB8E}" srcOrd="0" destOrd="0" presId="urn:microsoft.com/office/officeart/2005/8/layout/orgChart1"/>
    <dgm:cxn modelId="{3D2C5D9D-23A2-47DF-9796-D0AC1212FC8A}" type="presParOf" srcId="{80EB8C9D-8174-4D10-B45D-27307DB97085}" destId="{0463F4CB-A2C4-44BA-A7A5-E7E538AF0B20}" srcOrd="1" destOrd="0" presId="urn:microsoft.com/office/officeart/2005/8/layout/orgChart1"/>
    <dgm:cxn modelId="{44A29B3C-6A07-4D7A-B344-4A73D7C53CAE}" type="presParOf" srcId="{0E87CF67-B4C3-4568-8A12-9C8778E00D9F}" destId="{7619C95A-2BD2-4C7A-A628-BFB8E6458E98}" srcOrd="1" destOrd="0" presId="urn:microsoft.com/office/officeart/2005/8/layout/orgChart1"/>
    <dgm:cxn modelId="{539D7B97-989B-4F10-B088-B2C5FD929F2B}" type="presParOf" srcId="{0E87CF67-B4C3-4568-8A12-9C8778E00D9F}" destId="{8B2C4C44-FD31-4921-BCBE-D35CFB7114E7}" srcOrd="2" destOrd="0" presId="urn:microsoft.com/office/officeart/2005/8/layout/orgChart1"/>
    <dgm:cxn modelId="{3F4754A8-E6BD-4FB0-9882-51500891B70D}" type="presParOf" srcId="{C7666A99-432A-4837-A954-09E72DA479A8}" destId="{A3AD6343-FDB0-4F33-A127-EB83E5B58F97}" srcOrd="2" destOrd="0" presId="urn:microsoft.com/office/officeart/2005/8/layout/orgChart1"/>
    <dgm:cxn modelId="{D63713E2-6A51-4E82-AC35-6822092625A3}" type="presParOf" srcId="{C7666A99-432A-4837-A954-09E72DA479A8}" destId="{E91B1F55-EC2C-4EB4-B884-48918305F9A4}" srcOrd="3" destOrd="0" presId="urn:microsoft.com/office/officeart/2005/8/layout/orgChart1"/>
    <dgm:cxn modelId="{1A4253FB-DEED-4B18-B686-0245DD7778A1}" type="presParOf" srcId="{E91B1F55-EC2C-4EB4-B884-48918305F9A4}" destId="{50A9B1DA-B9B1-4244-87E9-CC609E54D37D}" srcOrd="0" destOrd="0" presId="urn:microsoft.com/office/officeart/2005/8/layout/orgChart1"/>
    <dgm:cxn modelId="{879B302D-D77B-4963-861F-CFD10AD2D7BA}" type="presParOf" srcId="{50A9B1DA-B9B1-4244-87E9-CC609E54D37D}" destId="{8DE37687-B4DE-4726-A961-0A4D8AA2C143}" srcOrd="0" destOrd="0" presId="urn:microsoft.com/office/officeart/2005/8/layout/orgChart1"/>
    <dgm:cxn modelId="{8A6AE5A5-B31D-4BB7-BB25-07EFFD5A2A0E}" type="presParOf" srcId="{50A9B1DA-B9B1-4244-87E9-CC609E54D37D}" destId="{2AA83E9A-AFAE-4EEB-800C-493E0705BFFF}" srcOrd="1" destOrd="0" presId="urn:microsoft.com/office/officeart/2005/8/layout/orgChart1"/>
    <dgm:cxn modelId="{31664A91-106C-4723-8E32-43657B9B2C77}" type="presParOf" srcId="{E91B1F55-EC2C-4EB4-B884-48918305F9A4}" destId="{27C0850E-9C4E-4745-9C41-0C978B49397D}" srcOrd="1" destOrd="0" presId="urn:microsoft.com/office/officeart/2005/8/layout/orgChart1"/>
    <dgm:cxn modelId="{44938CD9-BDE2-4E2B-A84B-031E1211D547}" type="presParOf" srcId="{E91B1F55-EC2C-4EB4-B884-48918305F9A4}" destId="{F722F928-1100-4544-8C5B-A70420AEB52B}" srcOrd="2" destOrd="0" presId="urn:microsoft.com/office/officeart/2005/8/layout/orgChart1"/>
    <dgm:cxn modelId="{D9DF04A4-23F3-4EF1-AB2D-1D678C093CAC}" type="presParOf" srcId="{C7666A99-432A-4837-A954-09E72DA479A8}" destId="{337C835B-891D-4886-A7A5-497688AEE56A}" srcOrd="4" destOrd="0" presId="urn:microsoft.com/office/officeart/2005/8/layout/orgChart1"/>
    <dgm:cxn modelId="{28C884C6-CFF3-497C-801A-4B29811A7956}" type="presParOf" srcId="{C7666A99-432A-4837-A954-09E72DA479A8}" destId="{CA39A216-A5FA-4A18-B2BC-6C868E3048D2}" srcOrd="5" destOrd="0" presId="urn:microsoft.com/office/officeart/2005/8/layout/orgChart1"/>
    <dgm:cxn modelId="{DB95730A-5F8C-46E2-A975-D3A11E17BC42}" type="presParOf" srcId="{CA39A216-A5FA-4A18-B2BC-6C868E3048D2}" destId="{6439891D-0D44-49C9-B276-AC3FCF3CCFBD}" srcOrd="0" destOrd="0" presId="urn:microsoft.com/office/officeart/2005/8/layout/orgChart1"/>
    <dgm:cxn modelId="{0C9F92E2-6D22-4A26-88FA-A3334E4902D8}" type="presParOf" srcId="{6439891D-0D44-49C9-B276-AC3FCF3CCFBD}" destId="{97162DE8-350C-49F6-85C1-D44DA700ED59}" srcOrd="0" destOrd="0" presId="urn:microsoft.com/office/officeart/2005/8/layout/orgChart1"/>
    <dgm:cxn modelId="{3CDC10EB-87FA-4542-BD51-AAEBC4411F60}" type="presParOf" srcId="{6439891D-0D44-49C9-B276-AC3FCF3CCFBD}" destId="{E32E9D81-A812-4882-9371-78D2E913C6A7}" srcOrd="1" destOrd="0" presId="urn:microsoft.com/office/officeart/2005/8/layout/orgChart1"/>
    <dgm:cxn modelId="{101DECF5-A094-47C7-9173-D9FEB34B5FF5}" type="presParOf" srcId="{CA39A216-A5FA-4A18-B2BC-6C868E3048D2}" destId="{A712151B-5AD5-4DF1-9CDB-4A2C6429FA6A}" srcOrd="1" destOrd="0" presId="urn:microsoft.com/office/officeart/2005/8/layout/orgChart1"/>
    <dgm:cxn modelId="{A33F3F2E-E757-4ADD-8DDA-0756E2CCB142}" type="presParOf" srcId="{CA39A216-A5FA-4A18-B2BC-6C868E3048D2}" destId="{B2E354FC-9760-417C-8D02-1E156B7A2C67}" srcOrd="2" destOrd="0" presId="urn:microsoft.com/office/officeart/2005/8/layout/orgChart1"/>
    <dgm:cxn modelId="{828E0D40-0FAE-45EA-AF63-EAD54D47C4A5}" type="presParOf" srcId="{197CA140-75E6-42DF-842A-B10DCE21E934}" destId="{40DFFF48-07D9-4BA9-A246-15DED87F8FA8}" srcOrd="2" destOrd="0" presId="urn:microsoft.com/office/officeart/2005/8/layout/orgChart1"/>
    <dgm:cxn modelId="{15CFA653-D3DE-4721-88F9-6C7B4708C432}" type="presParOf" srcId="{AF54ED48-880F-4CA0-966A-5FD9768AA8B7}" destId="{A4119521-8DCC-4BDD-83AC-2F902AB617C9}" srcOrd="2" destOrd="0" presId="urn:microsoft.com/office/officeart/2005/8/layout/orgChart1"/>
    <dgm:cxn modelId="{3046442A-047D-4B63-BAD2-B1C8D4EA6ACC}" type="presParOf" srcId="{AF54ED48-880F-4CA0-966A-5FD9768AA8B7}" destId="{90FCFE11-F855-4824-A14D-79B0DA032D09}" srcOrd="3" destOrd="0" presId="urn:microsoft.com/office/officeart/2005/8/layout/orgChart1"/>
    <dgm:cxn modelId="{AAF5EDB7-9D95-4176-9F7A-C5FBDCC887E5}" type="presParOf" srcId="{90FCFE11-F855-4824-A14D-79B0DA032D09}" destId="{54C1F64C-3ABA-4215-B719-A1DF905435A5}" srcOrd="0" destOrd="0" presId="urn:microsoft.com/office/officeart/2005/8/layout/orgChart1"/>
    <dgm:cxn modelId="{A15CDAA6-E9C7-44A8-A100-92105160F81E}" type="presParOf" srcId="{54C1F64C-3ABA-4215-B719-A1DF905435A5}" destId="{BCA21510-7873-4A0A-AF38-87EBFFD80141}" srcOrd="0" destOrd="0" presId="urn:microsoft.com/office/officeart/2005/8/layout/orgChart1"/>
    <dgm:cxn modelId="{31E1CB54-B4CD-44C8-8328-83A2C2890F3B}" type="presParOf" srcId="{54C1F64C-3ABA-4215-B719-A1DF905435A5}" destId="{7FFAF20B-7127-4296-A22E-FA74A844F7C5}" srcOrd="1" destOrd="0" presId="urn:microsoft.com/office/officeart/2005/8/layout/orgChart1"/>
    <dgm:cxn modelId="{B422E7B0-6099-44A3-91BF-8D713C9CCFAC}" type="presParOf" srcId="{90FCFE11-F855-4824-A14D-79B0DA032D09}" destId="{46DF27E5-E7F0-4D0C-9F08-6A4A3B011615}" srcOrd="1" destOrd="0" presId="urn:microsoft.com/office/officeart/2005/8/layout/orgChart1"/>
    <dgm:cxn modelId="{D6A18DEE-1813-49D8-889C-59CA0D7AE870}" type="presParOf" srcId="{46DF27E5-E7F0-4D0C-9F08-6A4A3B011615}" destId="{0035C68C-AB0F-489E-B8EB-1D6B3DC23EDB}" srcOrd="0" destOrd="0" presId="urn:microsoft.com/office/officeart/2005/8/layout/orgChart1"/>
    <dgm:cxn modelId="{5897DAED-9815-4A67-A14D-734CA3CE7210}" type="presParOf" srcId="{46DF27E5-E7F0-4D0C-9F08-6A4A3B011615}" destId="{D09B68EF-6CC1-4A6E-80D3-E892EB893AD8}" srcOrd="1" destOrd="0" presId="urn:microsoft.com/office/officeart/2005/8/layout/orgChart1"/>
    <dgm:cxn modelId="{D0D48FA7-AAE3-4B79-A82D-532EE8B4B265}" type="presParOf" srcId="{D09B68EF-6CC1-4A6E-80D3-E892EB893AD8}" destId="{1AB22B99-1CD2-40A1-BE54-A4DC2C1D541A}" srcOrd="0" destOrd="0" presId="urn:microsoft.com/office/officeart/2005/8/layout/orgChart1"/>
    <dgm:cxn modelId="{AC30C3B7-CE55-498C-AB57-84F9016526ED}" type="presParOf" srcId="{1AB22B99-1CD2-40A1-BE54-A4DC2C1D541A}" destId="{38F0B2C9-3720-4CCF-B9F8-D8916A2EAA9F}" srcOrd="0" destOrd="0" presId="urn:microsoft.com/office/officeart/2005/8/layout/orgChart1"/>
    <dgm:cxn modelId="{4D77341A-FA80-4A07-AF85-A02EB0B3FBB4}" type="presParOf" srcId="{1AB22B99-1CD2-40A1-BE54-A4DC2C1D541A}" destId="{81447DE6-F4F8-4424-AE28-A71C5F47AE12}" srcOrd="1" destOrd="0" presId="urn:microsoft.com/office/officeart/2005/8/layout/orgChart1"/>
    <dgm:cxn modelId="{46C16AA8-934D-4D21-A313-3D749D2A3D5F}" type="presParOf" srcId="{D09B68EF-6CC1-4A6E-80D3-E892EB893AD8}" destId="{9A7E37D2-56A6-4CB9-B150-12074BCB7801}" srcOrd="1" destOrd="0" presId="urn:microsoft.com/office/officeart/2005/8/layout/orgChart1"/>
    <dgm:cxn modelId="{E6DFFB31-1090-4779-A0E4-41A7E3443587}" type="presParOf" srcId="{D09B68EF-6CC1-4A6E-80D3-E892EB893AD8}" destId="{2523B9BC-4D05-4531-9010-8243923DB41D}" srcOrd="2" destOrd="0" presId="urn:microsoft.com/office/officeart/2005/8/layout/orgChart1"/>
    <dgm:cxn modelId="{2D62A8A5-9C28-4411-86E5-0F9F4447F31E}" type="presParOf" srcId="{46DF27E5-E7F0-4D0C-9F08-6A4A3B011615}" destId="{087902EE-29CE-4407-9045-0369FCA2C85B}" srcOrd="2" destOrd="0" presId="urn:microsoft.com/office/officeart/2005/8/layout/orgChart1"/>
    <dgm:cxn modelId="{1D821B23-318F-4213-A270-F86F0A72AEFC}" type="presParOf" srcId="{46DF27E5-E7F0-4D0C-9F08-6A4A3B011615}" destId="{8DCA64F7-1017-4CD8-85DB-0F1CEB076587}" srcOrd="3" destOrd="0" presId="urn:microsoft.com/office/officeart/2005/8/layout/orgChart1"/>
    <dgm:cxn modelId="{7D004CF2-0ABA-420F-8E8F-49DDFF7C0B3E}" type="presParOf" srcId="{8DCA64F7-1017-4CD8-85DB-0F1CEB076587}" destId="{69AE80BF-F578-4539-B257-B78C4EEF9570}" srcOrd="0" destOrd="0" presId="urn:microsoft.com/office/officeart/2005/8/layout/orgChart1"/>
    <dgm:cxn modelId="{E1332C9E-9446-40F9-B3C2-086473B08DC9}" type="presParOf" srcId="{69AE80BF-F578-4539-B257-B78C4EEF9570}" destId="{6F297E95-C5B1-4768-A9CD-A9A0B408102B}" srcOrd="0" destOrd="0" presId="urn:microsoft.com/office/officeart/2005/8/layout/orgChart1"/>
    <dgm:cxn modelId="{7E22B903-F670-479B-ACCE-F09C3F73B75D}" type="presParOf" srcId="{69AE80BF-F578-4539-B257-B78C4EEF9570}" destId="{6C2FA736-293B-41ED-A776-09E0E3DEC1B7}" srcOrd="1" destOrd="0" presId="urn:microsoft.com/office/officeart/2005/8/layout/orgChart1"/>
    <dgm:cxn modelId="{E39520ED-13BF-476E-9D1C-54D8EAAE7916}" type="presParOf" srcId="{8DCA64F7-1017-4CD8-85DB-0F1CEB076587}" destId="{6FBB6ABD-A91F-4F46-AF7C-DD9F5227413C}" srcOrd="1" destOrd="0" presId="urn:microsoft.com/office/officeart/2005/8/layout/orgChart1"/>
    <dgm:cxn modelId="{481DE33A-CDAF-4960-B593-0EAD311727C5}" type="presParOf" srcId="{8DCA64F7-1017-4CD8-85DB-0F1CEB076587}" destId="{6507DF1C-886F-4BF3-B6A4-289ACAC587B1}" srcOrd="2" destOrd="0" presId="urn:microsoft.com/office/officeart/2005/8/layout/orgChart1"/>
    <dgm:cxn modelId="{84466FFA-C555-40B9-9D27-BD81D068C56F}" type="presParOf" srcId="{46DF27E5-E7F0-4D0C-9F08-6A4A3B011615}" destId="{7F0A0D18-9A89-47C3-A58A-89ED3FC13ED6}" srcOrd="4" destOrd="0" presId="urn:microsoft.com/office/officeart/2005/8/layout/orgChart1"/>
    <dgm:cxn modelId="{4CB17D38-2339-40FE-AF5B-D51D3F599FFF}" type="presParOf" srcId="{46DF27E5-E7F0-4D0C-9F08-6A4A3B011615}" destId="{6605EE67-37F6-4C9B-B27A-1409408279F3}" srcOrd="5" destOrd="0" presId="urn:microsoft.com/office/officeart/2005/8/layout/orgChart1"/>
    <dgm:cxn modelId="{038D3E58-B312-4037-A0ED-2CB5E8742BE6}" type="presParOf" srcId="{6605EE67-37F6-4C9B-B27A-1409408279F3}" destId="{95E5B374-CA62-43E5-8E96-4C1B9A158DC8}" srcOrd="0" destOrd="0" presId="urn:microsoft.com/office/officeart/2005/8/layout/orgChart1"/>
    <dgm:cxn modelId="{86BD444D-3A8A-4594-B52E-2540D58CCFD5}" type="presParOf" srcId="{95E5B374-CA62-43E5-8E96-4C1B9A158DC8}" destId="{E2E4E56C-0E40-4D2B-82DB-935FF8830613}" srcOrd="0" destOrd="0" presId="urn:microsoft.com/office/officeart/2005/8/layout/orgChart1"/>
    <dgm:cxn modelId="{C5303549-3D1B-4543-9D56-17E26D585BFC}" type="presParOf" srcId="{95E5B374-CA62-43E5-8E96-4C1B9A158DC8}" destId="{0C11C683-D12A-431D-A3F1-862881483D10}" srcOrd="1" destOrd="0" presId="urn:microsoft.com/office/officeart/2005/8/layout/orgChart1"/>
    <dgm:cxn modelId="{F7F68A3A-EBA6-48A1-837F-594F2D0BAA21}" type="presParOf" srcId="{6605EE67-37F6-4C9B-B27A-1409408279F3}" destId="{E64EEF59-AEB3-4A82-B73F-D72B7F7CF980}" srcOrd="1" destOrd="0" presId="urn:microsoft.com/office/officeart/2005/8/layout/orgChart1"/>
    <dgm:cxn modelId="{4F8D7012-1808-40A7-B556-691A1355315D}" type="presParOf" srcId="{6605EE67-37F6-4C9B-B27A-1409408279F3}" destId="{0867BBBB-EAD6-4E84-A78B-CE316558A6AD}" srcOrd="2" destOrd="0" presId="urn:microsoft.com/office/officeart/2005/8/layout/orgChart1"/>
    <dgm:cxn modelId="{251DF765-E630-4DFC-82CF-EC432608A04F}" type="presParOf" srcId="{90FCFE11-F855-4824-A14D-79B0DA032D09}" destId="{D46A6BB4-1A73-45A2-B267-7F8516CC0DEF}" srcOrd="2" destOrd="0" presId="urn:microsoft.com/office/officeart/2005/8/layout/orgChart1"/>
    <dgm:cxn modelId="{83580827-34E7-4685-8D33-B887550627C2}" type="presParOf" srcId="{AF54ED48-880F-4CA0-966A-5FD9768AA8B7}" destId="{77A3F5A0-DA6E-4C28-855C-B606C8CE1376}" srcOrd="4" destOrd="0" presId="urn:microsoft.com/office/officeart/2005/8/layout/orgChart1"/>
    <dgm:cxn modelId="{1B448519-9680-4951-AF52-878DE08B55AC}" type="presParOf" srcId="{AF54ED48-880F-4CA0-966A-5FD9768AA8B7}" destId="{E63C66F1-1930-4065-870B-2E5152D8BAF7}" srcOrd="5" destOrd="0" presId="urn:microsoft.com/office/officeart/2005/8/layout/orgChart1"/>
    <dgm:cxn modelId="{BC634B87-DAAB-42B2-B76A-31C6DB1D1460}" type="presParOf" srcId="{E63C66F1-1930-4065-870B-2E5152D8BAF7}" destId="{C3824C49-8215-4FE1-A4B5-3E1C89F5106A}" srcOrd="0" destOrd="0" presId="urn:microsoft.com/office/officeart/2005/8/layout/orgChart1"/>
    <dgm:cxn modelId="{596176DD-4C64-4399-9DAD-11106FFA98CA}" type="presParOf" srcId="{C3824C49-8215-4FE1-A4B5-3E1C89F5106A}" destId="{DC166768-F01A-4B9E-8F81-5D7938D75E94}" srcOrd="0" destOrd="0" presId="urn:microsoft.com/office/officeart/2005/8/layout/orgChart1"/>
    <dgm:cxn modelId="{71C44015-CD03-482C-A16F-89271A60C49D}" type="presParOf" srcId="{C3824C49-8215-4FE1-A4B5-3E1C89F5106A}" destId="{789A79B7-9F86-4C75-9667-0728353AF9F0}" srcOrd="1" destOrd="0" presId="urn:microsoft.com/office/officeart/2005/8/layout/orgChart1"/>
    <dgm:cxn modelId="{7C9526EA-08FB-4197-A19B-CA0860AD69DE}" type="presParOf" srcId="{E63C66F1-1930-4065-870B-2E5152D8BAF7}" destId="{1471A754-12D6-457C-8B6F-9271153FEF91}" srcOrd="1" destOrd="0" presId="urn:microsoft.com/office/officeart/2005/8/layout/orgChart1"/>
    <dgm:cxn modelId="{DD7197C2-242E-4C2F-B860-DF304FBD61B4}" type="presParOf" srcId="{1471A754-12D6-457C-8B6F-9271153FEF91}" destId="{20D9AE88-BA39-4040-9C2D-F1E1BA53AD4B}" srcOrd="0" destOrd="0" presId="urn:microsoft.com/office/officeart/2005/8/layout/orgChart1"/>
    <dgm:cxn modelId="{CD977F27-6F84-4884-B257-B317FEF7AA6F}" type="presParOf" srcId="{1471A754-12D6-457C-8B6F-9271153FEF91}" destId="{FD6523C0-5ED9-411C-B893-28DDD8876EB9}" srcOrd="1" destOrd="0" presId="urn:microsoft.com/office/officeart/2005/8/layout/orgChart1"/>
    <dgm:cxn modelId="{1CB4FECC-D25C-4922-9847-08B8B96CD7B1}" type="presParOf" srcId="{FD6523C0-5ED9-411C-B893-28DDD8876EB9}" destId="{115C4D25-9BAB-4045-BEE0-F4BA6DC70A4A}" srcOrd="0" destOrd="0" presId="urn:microsoft.com/office/officeart/2005/8/layout/orgChart1"/>
    <dgm:cxn modelId="{9A768598-3C28-4AE5-B63F-96F354E12B48}" type="presParOf" srcId="{115C4D25-9BAB-4045-BEE0-F4BA6DC70A4A}" destId="{A5104579-4E07-404A-9FEA-FA7CAA9AE32C}" srcOrd="0" destOrd="0" presId="urn:microsoft.com/office/officeart/2005/8/layout/orgChart1"/>
    <dgm:cxn modelId="{78080209-25EC-4038-BD3E-E9E3291BC35C}" type="presParOf" srcId="{115C4D25-9BAB-4045-BEE0-F4BA6DC70A4A}" destId="{D5B1A2D9-5317-4C38-8E96-C63B292F086B}" srcOrd="1" destOrd="0" presId="urn:microsoft.com/office/officeart/2005/8/layout/orgChart1"/>
    <dgm:cxn modelId="{4F9293E0-8EA6-4F70-80CC-DEA94A070214}" type="presParOf" srcId="{FD6523C0-5ED9-411C-B893-28DDD8876EB9}" destId="{2625711C-E138-472D-8F2B-0A6AEDC96FBE}" srcOrd="1" destOrd="0" presId="urn:microsoft.com/office/officeart/2005/8/layout/orgChart1"/>
    <dgm:cxn modelId="{B4518496-1A62-446A-9587-9AB6BF970E9F}" type="presParOf" srcId="{FD6523C0-5ED9-411C-B893-28DDD8876EB9}" destId="{83A21C4D-07EF-4B65-901B-081D3CF7EAE7}" srcOrd="2" destOrd="0" presId="urn:microsoft.com/office/officeart/2005/8/layout/orgChart1"/>
    <dgm:cxn modelId="{7C391BB7-CF12-475C-8C96-C88FC136E68A}" type="presParOf" srcId="{1471A754-12D6-457C-8B6F-9271153FEF91}" destId="{E57704F8-7E11-4B76-9F28-FA2823D646F4}" srcOrd="2" destOrd="0" presId="urn:microsoft.com/office/officeart/2005/8/layout/orgChart1"/>
    <dgm:cxn modelId="{D69C98FB-FDE6-458E-AA25-C3AAD602898D}" type="presParOf" srcId="{1471A754-12D6-457C-8B6F-9271153FEF91}" destId="{4E1F17A0-0C5C-4F55-82DF-EB5D550E7866}" srcOrd="3" destOrd="0" presId="urn:microsoft.com/office/officeart/2005/8/layout/orgChart1"/>
    <dgm:cxn modelId="{CC9CFB81-5579-4EF6-93FA-8967084BC4AB}" type="presParOf" srcId="{4E1F17A0-0C5C-4F55-82DF-EB5D550E7866}" destId="{F622A130-2BB7-4657-A18E-86B351ED4501}" srcOrd="0" destOrd="0" presId="urn:microsoft.com/office/officeart/2005/8/layout/orgChart1"/>
    <dgm:cxn modelId="{59EEF157-FB8E-4859-8423-AC14E1899E2B}" type="presParOf" srcId="{F622A130-2BB7-4657-A18E-86B351ED4501}" destId="{026B1C77-5C60-44E7-BA1A-4CE33A5605A2}" srcOrd="0" destOrd="0" presId="urn:microsoft.com/office/officeart/2005/8/layout/orgChart1"/>
    <dgm:cxn modelId="{55144BD8-ED92-43CA-8334-0EF818A1F1A5}" type="presParOf" srcId="{F622A130-2BB7-4657-A18E-86B351ED4501}" destId="{2A9BBC26-298B-45B9-933C-BCCC2DDD900C}" srcOrd="1" destOrd="0" presId="urn:microsoft.com/office/officeart/2005/8/layout/orgChart1"/>
    <dgm:cxn modelId="{DA3FC62A-C93C-4A42-8378-108D3F083B47}" type="presParOf" srcId="{4E1F17A0-0C5C-4F55-82DF-EB5D550E7866}" destId="{27728DF6-0EDA-44D0-9964-596502CA307D}" srcOrd="1" destOrd="0" presId="urn:microsoft.com/office/officeart/2005/8/layout/orgChart1"/>
    <dgm:cxn modelId="{ECFCFFCB-E17C-4051-8832-534F728E09CB}" type="presParOf" srcId="{4E1F17A0-0C5C-4F55-82DF-EB5D550E7866}" destId="{2FAA1C49-07B2-413F-B5E1-77E39DE12C06}" srcOrd="2" destOrd="0" presId="urn:microsoft.com/office/officeart/2005/8/layout/orgChart1"/>
    <dgm:cxn modelId="{B0C7422E-4C9E-45B6-A9C0-81075390C473}" type="presParOf" srcId="{1471A754-12D6-457C-8B6F-9271153FEF91}" destId="{8E023B08-3C32-44E7-B9EE-A43E2B5BCD4B}" srcOrd="4" destOrd="0" presId="urn:microsoft.com/office/officeart/2005/8/layout/orgChart1"/>
    <dgm:cxn modelId="{31B88788-DB4B-41C1-ABBC-5917CB81E83F}" type="presParOf" srcId="{1471A754-12D6-457C-8B6F-9271153FEF91}" destId="{4B29FFBF-E952-4F93-8424-FBE4E0CC4DA4}" srcOrd="5" destOrd="0" presId="urn:microsoft.com/office/officeart/2005/8/layout/orgChart1"/>
    <dgm:cxn modelId="{2864A267-F216-4094-9EFC-3415F4C4F8AE}" type="presParOf" srcId="{4B29FFBF-E952-4F93-8424-FBE4E0CC4DA4}" destId="{86A9DDCF-0261-45F2-AEAC-F9483908CF16}" srcOrd="0" destOrd="0" presId="urn:microsoft.com/office/officeart/2005/8/layout/orgChart1"/>
    <dgm:cxn modelId="{4F5A38C9-94C8-497A-965B-59C32161DE40}" type="presParOf" srcId="{86A9DDCF-0261-45F2-AEAC-F9483908CF16}" destId="{446773E9-7FC4-4105-83B1-91126006715C}" srcOrd="0" destOrd="0" presId="urn:microsoft.com/office/officeart/2005/8/layout/orgChart1"/>
    <dgm:cxn modelId="{CCE81DA0-08C8-448C-8E37-EB85ACE5204A}" type="presParOf" srcId="{86A9DDCF-0261-45F2-AEAC-F9483908CF16}" destId="{1D758065-BE66-4235-9440-739F918B18DA}" srcOrd="1" destOrd="0" presId="urn:microsoft.com/office/officeart/2005/8/layout/orgChart1"/>
    <dgm:cxn modelId="{DD083992-2B4C-4117-8B2F-1154D5C915AF}" type="presParOf" srcId="{4B29FFBF-E952-4F93-8424-FBE4E0CC4DA4}" destId="{0F80B9D8-C373-4F78-BFFD-AB137DFD5392}" srcOrd="1" destOrd="0" presId="urn:microsoft.com/office/officeart/2005/8/layout/orgChart1"/>
    <dgm:cxn modelId="{91375CCB-8AAA-49D1-8D0E-A2CE135EAD44}" type="presParOf" srcId="{4B29FFBF-E952-4F93-8424-FBE4E0CC4DA4}" destId="{764BB32D-68DE-429E-BF24-8410387C55B1}" srcOrd="2" destOrd="0" presId="urn:microsoft.com/office/officeart/2005/8/layout/orgChart1"/>
    <dgm:cxn modelId="{3819E5DF-BE82-4F88-8109-59816F9F77C8}" type="presParOf" srcId="{E63C66F1-1930-4065-870B-2E5152D8BAF7}" destId="{39A351EE-EC0A-4AB9-ACC6-D2B2187475E4}" srcOrd="2" destOrd="0" presId="urn:microsoft.com/office/officeart/2005/8/layout/orgChart1"/>
    <dgm:cxn modelId="{84A2818C-02BA-409F-885A-9DC82001A916}" type="presParOf" srcId="{F4767087-E78F-415A-9E09-F8E814A92EAB}" destId="{C2894537-C37C-4CCE-AD7A-9E905A8780A6}" srcOrd="2" destOrd="0" presId="urn:microsoft.com/office/officeart/2005/8/layout/orgChart1"/>
    <dgm:cxn modelId="{9865AA1B-0BFA-4748-9C1C-D0225A9AE67B}" type="presParOf" srcId="{20B7FBC4-3FB5-44D2-BE40-6DAC80FAA722}" destId="{132631E1-E876-4490-A8D0-10854ACBC25D}" srcOrd="2" destOrd="0" presId="urn:microsoft.com/office/officeart/2005/8/layout/orgChart1"/>
    <dgm:cxn modelId="{81BE372F-5F04-4522-A8B8-D91722333797}" type="presParOf" srcId="{20B7FBC4-3FB5-44D2-BE40-6DAC80FAA722}" destId="{57AB81A3-11FE-416D-B1F9-6B87027FA1C4}" srcOrd="3" destOrd="0" presId="urn:microsoft.com/office/officeart/2005/8/layout/orgChart1"/>
    <dgm:cxn modelId="{792B896D-997E-476B-B974-B5A2B516D167}" type="presParOf" srcId="{57AB81A3-11FE-416D-B1F9-6B87027FA1C4}" destId="{10F6EDC4-125D-4741-9B60-F1925362D57E}" srcOrd="0" destOrd="0" presId="urn:microsoft.com/office/officeart/2005/8/layout/orgChart1"/>
    <dgm:cxn modelId="{75077FB7-F2AC-4C46-A185-FFFEF351027D}" type="presParOf" srcId="{10F6EDC4-125D-4741-9B60-F1925362D57E}" destId="{C7E98DC3-8942-4AFA-A84B-4387FDF21F41}" srcOrd="0" destOrd="0" presId="urn:microsoft.com/office/officeart/2005/8/layout/orgChart1"/>
    <dgm:cxn modelId="{0A778C3F-4492-45DA-B6FF-118A5E3D7AB6}" type="presParOf" srcId="{10F6EDC4-125D-4741-9B60-F1925362D57E}" destId="{AF6DAA01-4AC7-4350-8D5D-FDFA6DE39CCC}" srcOrd="1" destOrd="0" presId="urn:microsoft.com/office/officeart/2005/8/layout/orgChart1"/>
    <dgm:cxn modelId="{C1F1C2A5-716D-45F9-9099-200DF23FC01C}" type="presParOf" srcId="{57AB81A3-11FE-416D-B1F9-6B87027FA1C4}" destId="{A548BE3D-0FD7-4E0F-AE2A-70FB77C7C800}" srcOrd="1" destOrd="0" presId="urn:microsoft.com/office/officeart/2005/8/layout/orgChart1"/>
    <dgm:cxn modelId="{7BD8D04A-68EE-4CA2-8395-2CFF520BA217}" type="presParOf" srcId="{57AB81A3-11FE-416D-B1F9-6B87027FA1C4}" destId="{9CE80781-228D-4AC9-921B-872E96C7541E}" srcOrd="2" destOrd="0" presId="urn:microsoft.com/office/officeart/2005/8/layout/orgChart1"/>
    <dgm:cxn modelId="{CEFEDBE6-107A-4D76-B968-8E5EF9B8D115}" type="presParOf" srcId="{20B7FBC4-3FB5-44D2-BE40-6DAC80FAA722}" destId="{29228AF7-7C96-4BAA-8518-127B95AC39E7}" srcOrd="4" destOrd="0" presId="urn:microsoft.com/office/officeart/2005/8/layout/orgChart1"/>
    <dgm:cxn modelId="{D05CAB89-0762-4B7D-9CA9-95AEDE15ABCC}" type="presParOf" srcId="{20B7FBC4-3FB5-44D2-BE40-6DAC80FAA722}" destId="{D43A6B01-1E52-43F5-B7E2-5A5CB92DA0C9}" srcOrd="5" destOrd="0" presId="urn:microsoft.com/office/officeart/2005/8/layout/orgChart1"/>
    <dgm:cxn modelId="{E1DBC4DD-36BE-49E2-8FAD-58EB6C41182B}" type="presParOf" srcId="{D43A6B01-1E52-43F5-B7E2-5A5CB92DA0C9}" destId="{A88DC0C3-EF9A-4D77-9603-F11D6B362182}" srcOrd="0" destOrd="0" presId="urn:microsoft.com/office/officeart/2005/8/layout/orgChart1"/>
    <dgm:cxn modelId="{5044DB38-1002-484C-826B-03F9EC8DCD35}" type="presParOf" srcId="{A88DC0C3-EF9A-4D77-9603-F11D6B362182}" destId="{5332A242-9794-4254-9A10-C59CAFC42B7D}" srcOrd="0" destOrd="0" presId="urn:microsoft.com/office/officeart/2005/8/layout/orgChart1"/>
    <dgm:cxn modelId="{A2B6921E-31DF-445A-99DC-88E2B6B3AAF0}" type="presParOf" srcId="{A88DC0C3-EF9A-4D77-9603-F11D6B362182}" destId="{6ACB2827-B6B9-4376-B416-0BAF99C45083}" srcOrd="1" destOrd="0" presId="urn:microsoft.com/office/officeart/2005/8/layout/orgChart1"/>
    <dgm:cxn modelId="{C30462EF-7353-409C-8028-E66DE857D085}" type="presParOf" srcId="{D43A6B01-1E52-43F5-B7E2-5A5CB92DA0C9}" destId="{B398D87E-1C75-4352-B176-CC32CB343F20}" srcOrd="1" destOrd="0" presId="urn:microsoft.com/office/officeart/2005/8/layout/orgChart1"/>
    <dgm:cxn modelId="{A0686DB8-E9D0-4692-A53F-F584B6937738}" type="presParOf" srcId="{D43A6B01-1E52-43F5-B7E2-5A5CB92DA0C9}" destId="{59803920-23F2-49E1-9E04-DFB7873DB109}" srcOrd="2" destOrd="0" presId="urn:microsoft.com/office/officeart/2005/8/layout/orgChart1"/>
    <dgm:cxn modelId="{84FD2B28-FABD-49D0-9A65-FAD55195083B}" type="presParOf" srcId="{0BCB568F-CE0C-4203-B41E-DBBDB492041A}" destId="{50908C2A-29D8-4855-B883-B0712589437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20E8E4-1F50-4F12-8545-85AC1C4028C5}"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GB"/>
        </a:p>
      </dgm:t>
    </dgm:pt>
    <dgm:pt modelId="{37AA19A1-51D3-4D82-BD79-2A21CD9363E5}">
      <dgm:prSet phldrT="[Tex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Battleships</a:t>
          </a:r>
          <a:endParaRPr lang="en-GB" sz="1050" dirty="0">
            <a:latin typeface="Arial" panose="020B0604020202020204" pitchFamily="34" charset="0"/>
            <a:cs typeface="Arial" panose="020B0604020202020204" pitchFamily="34" charset="0"/>
          </a:endParaRPr>
        </a:p>
      </dgm:t>
    </dgm:pt>
    <dgm:pt modelId="{ABB38418-61B3-4545-AB69-28199FDB447D}" type="parTrans" cxnId="{33522EED-B352-4C1C-A9A7-9FCE2862A540}">
      <dgm:prSet/>
      <dgm:spPr/>
      <dgm:t>
        <a:bodyPr/>
        <a:lstStyle/>
        <a:p>
          <a:endParaRPr lang="en-GB" sz="1050">
            <a:latin typeface="Arial" panose="020B0604020202020204" pitchFamily="34" charset="0"/>
            <a:cs typeface="Arial" panose="020B0604020202020204" pitchFamily="34" charset="0"/>
          </a:endParaRPr>
        </a:p>
      </dgm:t>
    </dgm:pt>
    <dgm:pt modelId="{F687A7C6-0D0E-41F4-A502-4D5F0A3815EF}" type="sibTrans" cxnId="{33522EED-B352-4C1C-A9A7-9FCE2862A540}">
      <dgm:prSet/>
      <dgm:spPr/>
      <dgm:t>
        <a:bodyPr/>
        <a:lstStyle/>
        <a:p>
          <a:endParaRPr lang="en-GB" sz="1050">
            <a:latin typeface="Arial" panose="020B0604020202020204" pitchFamily="34" charset="0"/>
            <a:cs typeface="Arial" panose="020B0604020202020204" pitchFamily="34" charset="0"/>
          </a:endParaRPr>
        </a:p>
      </dgm:t>
    </dgm:pt>
    <dgm:pt modelId="{D878FE40-8E77-450F-82E4-E6630A047F7A}">
      <dgm:prSet phldrT="[Tex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Positioning Ships</a:t>
          </a:r>
          <a:endParaRPr lang="en-GB" sz="1050" dirty="0">
            <a:latin typeface="Arial" panose="020B0604020202020204" pitchFamily="34" charset="0"/>
            <a:cs typeface="Arial" panose="020B0604020202020204" pitchFamily="34" charset="0"/>
          </a:endParaRPr>
        </a:p>
      </dgm:t>
    </dgm:pt>
    <dgm:pt modelId="{EA826710-FB45-4CF1-8848-F1498D67D7CE}" type="parTrans" cxnId="{83D15AE6-FB4F-47E1-829F-85F0666DCC7D}">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FAC8032C-4771-4A82-8DD0-761D518CB100}" type="sibTrans" cxnId="{83D15AE6-FB4F-47E1-829F-85F0666DCC7D}">
      <dgm:prSet/>
      <dgm:spPr/>
      <dgm:t>
        <a:bodyPr/>
        <a:lstStyle/>
        <a:p>
          <a:endParaRPr lang="en-GB" sz="1050">
            <a:latin typeface="Arial" panose="020B0604020202020204" pitchFamily="34" charset="0"/>
            <a:cs typeface="Arial" panose="020B0604020202020204" pitchFamily="34" charset="0"/>
          </a:endParaRPr>
        </a:p>
      </dgm:t>
    </dgm:pt>
    <dgm:pt modelId="{C67EEC5F-9E07-4F84-A00D-675B6835A446}">
      <dgm:prSet phldrT="[Tex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Player move</a:t>
          </a:r>
          <a:endParaRPr lang="en-GB" sz="1050" dirty="0">
            <a:latin typeface="Arial" panose="020B0604020202020204" pitchFamily="34" charset="0"/>
            <a:cs typeface="Arial" panose="020B0604020202020204" pitchFamily="34" charset="0"/>
          </a:endParaRPr>
        </a:p>
      </dgm:t>
    </dgm:pt>
    <dgm:pt modelId="{E0D69384-F2EB-46C6-A85E-6159A4C9CE0A}" type="parTrans" cxnId="{26F5BE2C-50FE-4595-BC1D-B4718396C5B8}">
      <dgm:prSet/>
      <dgm:spPr>
        <a:ln>
          <a:solidFill>
            <a:srgbClr val="7CCFDB"/>
          </a:solidFill>
        </a:ln>
      </dgm:spPr>
      <dgm:t>
        <a:bodyPr/>
        <a:lstStyle/>
        <a:p>
          <a:endParaRPr lang="en-GB" sz="1050">
            <a:solidFill>
              <a:srgbClr val="7CCFDB"/>
            </a:solidFill>
            <a:latin typeface="Arial" panose="020B0604020202020204" pitchFamily="34" charset="0"/>
            <a:cs typeface="Arial" panose="020B0604020202020204" pitchFamily="34" charset="0"/>
          </a:endParaRPr>
        </a:p>
      </dgm:t>
    </dgm:pt>
    <dgm:pt modelId="{4D729423-6AAF-405C-9331-533747E17CDD}" type="sibTrans" cxnId="{26F5BE2C-50FE-4595-BC1D-B4718396C5B8}">
      <dgm:prSet/>
      <dgm:spPr/>
      <dgm:t>
        <a:bodyPr/>
        <a:lstStyle/>
        <a:p>
          <a:endParaRPr lang="en-GB" sz="1050">
            <a:latin typeface="Arial" panose="020B0604020202020204" pitchFamily="34" charset="0"/>
            <a:cs typeface="Arial" panose="020B0604020202020204" pitchFamily="34" charset="0"/>
          </a:endParaRPr>
        </a:p>
      </dgm:t>
    </dgm:pt>
    <dgm:pt modelId="{B08709B4-B468-4685-A197-3936BBB6CDE7}">
      <dgm:prSet phldrT="[Tex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Checking if won</a:t>
          </a:r>
          <a:endParaRPr lang="en-GB" sz="1050" dirty="0">
            <a:latin typeface="Arial" panose="020B0604020202020204" pitchFamily="34" charset="0"/>
            <a:cs typeface="Arial" panose="020B0604020202020204" pitchFamily="34" charset="0"/>
          </a:endParaRPr>
        </a:p>
      </dgm:t>
    </dgm:pt>
    <dgm:pt modelId="{0AADC7A8-CE32-4B1E-A7C0-10C5F02E314D}" type="parTrans" cxnId="{063391CC-2EB9-46B6-8F39-E1174AEB598C}">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6D5E6841-4BF7-4D3A-9939-7FB7CE9742C7}" type="sibTrans" cxnId="{063391CC-2EB9-46B6-8F39-E1174AEB598C}">
      <dgm:prSet/>
      <dgm:spPr/>
      <dgm:t>
        <a:bodyPr/>
        <a:lstStyle/>
        <a:p>
          <a:endParaRPr lang="en-GB" sz="1050">
            <a:latin typeface="Arial" panose="020B0604020202020204" pitchFamily="34" charset="0"/>
            <a:cs typeface="Arial" panose="020B0604020202020204" pitchFamily="34" charset="0"/>
          </a:endParaRPr>
        </a:p>
      </dgm:t>
    </dgm:pt>
    <dgm:pt modelId="{AB6A5B30-CF34-4565-BDA5-92EEFD5A48B6}">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Battleship 1</a:t>
          </a:r>
          <a:endParaRPr lang="en-GB" sz="1050" dirty="0">
            <a:latin typeface="Arial" panose="020B0604020202020204" pitchFamily="34" charset="0"/>
            <a:cs typeface="Arial" panose="020B0604020202020204" pitchFamily="34" charset="0"/>
          </a:endParaRPr>
        </a:p>
      </dgm:t>
    </dgm:pt>
    <dgm:pt modelId="{4F0E8B25-D94B-4E2B-9C9C-012C9A670862}" type="parTrans" cxnId="{DE94F184-927C-411E-8388-36F4B9DF1A63}">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8F33510B-B115-43CC-B177-AE008CFA9EEF}" type="sibTrans" cxnId="{DE94F184-927C-411E-8388-36F4B9DF1A63}">
      <dgm:prSet/>
      <dgm:spPr/>
      <dgm:t>
        <a:bodyPr/>
        <a:lstStyle/>
        <a:p>
          <a:endParaRPr lang="en-GB" sz="1050">
            <a:latin typeface="Arial" panose="020B0604020202020204" pitchFamily="34" charset="0"/>
            <a:cs typeface="Arial" panose="020B0604020202020204" pitchFamily="34" charset="0"/>
          </a:endParaRPr>
        </a:p>
      </dgm:t>
    </dgm:pt>
    <dgm:pt modelId="{C474958E-F07C-4DB9-8A32-319E93506C35}">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Destroyer 1</a:t>
          </a:r>
          <a:endParaRPr lang="en-GB" sz="1050" dirty="0">
            <a:latin typeface="Arial" panose="020B0604020202020204" pitchFamily="34" charset="0"/>
            <a:cs typeface="Arial" panose="020B0604020202020204" pitchFamily="34" charset="0"/>
          </a:endParaRPr>
        </a:p>
      </dgm:t>
    </dgm:pt>
    <dgm:pt modelId="{C536F144-63A9-4DBC-B363-765FB40710EC}" type="parTrans" cxnId="{38AD50A9-4C3D-4C58-A7A9-568B65C24A71}">
      <dgm:prSet/>
      <dgm:spPr>
        <a:ln>
          <a:solidFill>
            <a:srgbClr val="7CCFDB"/>
          </a:solidFill>
        </a:ln>
      </dgm:spPr>
      <dgm:t>
        <a:bodyPr/>
        <a:lstStyle/>
        <a:p>
          <a:endParaRPr lang="en-GB" sz="1050">
            <a:solidFill>
              <a:srgbClr val="7CCFDB"/>
            </a:solidFill>
            <a:latin typeface="Arial" panose="020B0604020202020204" pitchFamily="34" charset="0"/>
            <a:cs typeface="Arial" panose="020B0604020202020204" pitchFamily="34" charset="0"/>
          </a:endParaRPr>
        </a:p>
      </dgm:t>
    </dgm:pt>
    <dgm:pt modelId="{492C7BE0-5BA2-4F0B-9B62-41C80090B7D5}" type="sibTrans" cxnId="{38AD50A9-4C3D-4C58-A7A9-568B65C24A71}">
      <dgm:prSet/>
      <dgm:spPr/>
      <dgm:t>
        <a:bodyPr/>
        <a:lstStyle/>
        <a:p>
          <a:endParaRPr lang="en-GB" sz="1050">
            <a:latin typeface="Arial" panose="020B0604020202020204" pitchFamily="34" charset="0"/>
            <a:cs typeface="Arial" panose="020B0604020202020204" pitchFamily="34" charset="0"/>
          </a:endParaRPr>
        </a:p>
      </dgm:t>
    </dgm:pt>
    <dgm:pt modelId="{FA5F99E0-560F-45CA-A49E-4C4EDC02A08C}">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Destroyer 2</a:t>
          </a:r>
          <a:endParaRPr lang="en-GB" sz="1050" dirty="0">
            <a:latin typeface="Arial" panose="020B0604020202020204" pitchFamily="34" charset="0"/>
            <a:cs typeface="Arial" panose="020B0604020202020204" pitchFamily="34" charset="0"/>
          </a:endParaRPr>
        </a:p>
      </dgm:t>
    </dgm:pt>
    <dgm:pt modelId="{25B10017-1BE9-4844-8021-67A0C1622C79}" type="parTrans" cxnId="{AD0670DE-705F-4FEC-A6B7-70E27FEE32B0}">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2F06FCB4-A10B-4618-9891-FAF334101776}" type="sibTrans" cxnId="{AD0670DE-705F-4FEC-A6B7-70E27FEE32B0}">
      <dgm:prSet/>
      <dgm:spPr/>
      <dgm:t>
        <a:bodyPr/>
        <a:lstStyle/>
        <a:p>
          <a:endParaRPr lang="en-GB" sz="1050">
            <a:latin typeface="Arial" panose="020B0604020202020204" pitchFamily="34" charset="0"/>
            <a:cs typeface="Arial" panose="020B0604020202020204" pitchFamily="34" charset="0"/>
          </a:endParaRPr>
        </a:p>
      </dgm:t>
    </dgm:pt>
    <dgm:pt modelId="{C91626B0-E88A-4D68-B377-25F0C229D69C}">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Generate random position</a:t>
          </a:r>
          <a:endParaRPr lang="en-GB" sz="1050" dirty="0">
            <a:latin typeface="Arial" panose="020B0604020202020204" pitchFamily="34" charset="0"/>
            <a:cs typeface="Arial" panose="020B0604020202020204" pitchFamily="34" charset="0"/>
          </a:endParaRPr>
        </a:p>
      </dgm:t>
    </dgm:pt>
    <dgm:pt modelId="{70BDEF35-C089-4634-9169-E1B4696A5882}" type="parTrans" cxnId="{CA39CE95-BA60-4EC0-91BB-E23A49C166EE}">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DF84CF48-ACF7-4FFD-A36A-DF1B103CE136}" type="sibTrans" cxnId="{CA39CE95-BA60-4EC0-91BB-E23A49C166EE}">
      <dgm:prSet/>
      <dgm:spPr/>
      <dgm:t>
        <a:bodyPr/>
        <a:lstStyle/>
        <a:p>
          <a:endParaRPr lang="en-GB" sz="1050">
            <a:latin typeface="Arial" panose="020B0604020202020204" pitchFamily="34" charset="0"/>
            <a:cs typeface="Arial" panose="020B0604020202020204" pitchFamily="34" charset="0"/>
          </a:endParaRPr>
        </a:p>
      </dgm:t>
    </dgm:pt>
    <dgm:pt modelId="{DC01A1EE-E15B-4384-B27A-A866E7444FC7}">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Check the spaces are free</a:t>
          </a:r>
          <a:endParaRPr lang="en-GB" sz="1050" dirty="0">
            <a:latin typeface="Arial" panose="020B0604020202020204" pitchFamily="34" charset="0"/>
            <a:cs typeface="Arial" panose="020B0604020202020204" pitchFamily="34" charset="0"/>
          </a:endParaRPr>
        </a:p>
      </dgm:t>
    </dgm:pt>
    <dgm:pt modelId="{94EAAD8A-2D0B-4E28-BF4B-4ECB1856FEEA}" type="parTrans" cxnId="{2FA1873E-3318-492B-87B3-303E3E2C95A4}">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A89B24D5-E10A-4BFB-B1A5-4467B72CC76A}" type="sibTrans" cxnId="{2FA1873E-3318-492B-87B3-303E3E2C95A4}">
      <dgm:prSet/>
      <dgm:spPr/>
      <dgm:t>
        <a:bodyPr/>
        <a:lstStyle/>
        <a:p>
          <a:endParaRPr lang="en-GB" sz="1050">
            <a:latin typeface="Arial" panose="020B0604020202020204" pitchFamily="34" charset="0"/>
            <a:cs typeface="Arial" panose="020B0604020202020204" pitchFamily="34" charset="0"/>
          </a:endParaRPr>
        </a:p>
      </dgm:t>
    </dgm:pt>
    <dgm:pt modelId="{783C3BBB-F3DD-44BF-AD84-5CEC5C080BB6}">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Save ship position</a:t>
          </a:r>
          <a:endParaRPr lang="en-GB" sz="1050" dirty="0">
            <a:latin typeface="Arial" panose="020B0604020202020204" pitchFamily="34" charset="0"/>
            <a:cs typeface="Arial" panose="020B0604020202020204" pitchFamily="34" charset="0"/>
          </a:endParaRPr>
        </a:p>
      </dgm:t>
    </dgm:pt>
    <dgm:pt modelId="{5B520430-EB5C-48F4-97D4-4AC57746F955}" type="parTrans" cxnId="{149B27F5-26D4-46D1-8564-BA727FFDE226}">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12B55BF9-EE7D-4541-8D9F-AEDE60728C63}" type="sibTrans" cxnId="{149B27F5-26D4-46D1-8564-BA727FFDE226}">
      <dgm:prSet/>
      <dgm:spPr/>
      <dgm:t>
        <a:bodyPr/>
        <a:lstStyle/>
        <a:p>
          <a:endParaRPr lang="en-GB" sz="1050">
            <a:latin typeface="Arial" panose="020B0604020202020204" pitchFamily="34" charset="0"/>
            <a:cs typeface="Arial" panose="020B0604020202020204" pitchFamily="34" charset="0"/>
          </a:endParaRPr>
        </a:p>
      </dgm:t>
    </dgm:pt>
    <dgm:pt modelId="{785E676D-44B6-4C5E-AB17-CAFAFB3C0B92}">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Generate random position</a:t>
          </a:r>
          <a:endParaRPr lang="en-GB" sz="1050" dirty="0">
            <a:latin typeface="Arial" panose="020B0604020202020204" pitchFamily="34" charset="0"/>
            <a:cs typeface="Arial" panose="020B0604020202020204" pitchFamily="34" charset="0"/>
          </a:endParaRPr>
        </a:p>
      </dgm:t>
    </dgm:pt>
    <dgm:pt modelId="{F9C81018-A4AB-413D-89D5-247A1F9E34ED}" type="parTrans" cxnId="{E46294CC-0D95-4E18-A7A9-D0D760456C8C}">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6184D175-26A6-4592-8EF9-BDF606582042}" type="sibTrans" cxnId="{E46294CC-0D95-4E18-A7A9-D0D760456C8C}">
      <dgm:prSet/>
      <dgm:spPr/>
      <dgm:t>
        <a:bodyPr/>
        <a:lstStyle/>
        <a:p>
          <a:endParaRPr lang="en-GB" sz="1050">
            <a:latin typeface="Arial" panose="020B0604020202020204" pitchFamily="34" charset="0"/>
            <a:cs typeface="Arial" panose="020B0604020202020204" pitchFamily="34" charset="0"/>
          </a:endParaRPr>
        </a:p>
      </dgm:t>
    </dgm:pt>
    <dgm:pt modelId="{E993E390-8880-4709-9818-1DC8EA9BA0D1}">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Check the spaces are free</a:t>
          </a:r>
          <a:endParaRPr lang="en-GB" sz="1050" dirty="0">
            <a:latin typeface="Arial" panose="020B0604020202020204" pitchFamily="34" charset="0"/>
            <a:cs typeface="Arial" panose="020B0604020202020204" pitchFamily="34" charset="0"/>
          </a:endParaRPr>
        </a:p>
      </dgm:t>
    </dgm:pt>
    <dgm:pt modelId="{AFC2A5A4-913E-49A4-94E1-D2F058FC5FD2}" type="parTrans" cxnId="{AE65A3FA-201C-41FD-B91A-B62A64C2B8AF}">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213161DF-DAD4-4983-8DA7-771A615F6638}" type="sibTrans" cxnId="{AE65A3FA-201C-41FD-B91A-B62A64C2B8AF}">
      <dgm:prSet/>
      <dgm:spPr/>
      <dgm:t>
        <a:bodyPr/>
        <a:lstStyle/>
        <a:p>
          <a:endParaRPr lang="en-GB" sz="1050">
            <a:latin typeface="Arial" panose="020B0604020202020204" pitchFamily="34" charset="0"/>
            <a:cs typeface="Arial" panose="020B0604020202020204" pitchFamily="34" charset="0"/>
          </a:endParaRPr>
        </a:p>
      </dgm:t>
    </dgm:pt>
    <dgm:pt modelId="{E167EB17-C5BD-4DCB-AAFC-7B32FBADAFD1}">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Save ship position</a:t>
          </a:r>
          <a:endParaRPr lang="en-GB" sz="1050" dirty="0">
            <a:latin typeface="Arial" panose="020B0604020202020204" pitchFamily="34" charset="0"/>
            <a:cs typeface="Arial" panose="020B0604020202020204" pitchFamily="34" charset="0"/>
          </a:endParaRPr>
        </a:p>
      </dgm:t>
    </dgm:pt>
    <dgm:pt modelId="{34B5B91E-B4E1-4ADA-903F-074E9C852200}" type="parTrans" cxnId="{0412BCED-53C1-401E-88BE-5CB51BEA7A03}">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FBE29772-A623-4FCD-8372-13A27FB9B42C}" type="sibTrans" cxnId="{0412BCED-53C1-401E-88BE-5CB51BEA7A03}">
      <dgm:prSet/>
      <dgm:spPr/>
      <dgm:t>
        <a:bodyPr/>
        <a:lstStyle/>
        <a:p>
          <a:endParaRPr lang="en-GB" sz="1050">
            <a:latin typeface="Arial" panose="020B0604020202020204" pitchFamily="34" charset="0"/>
            <a:cs typeface="Arial" panose="020B0604020202020204" pitchFamily="34" charset="0"/>
          </a:endParaRPr>
        </a:p>
      </dgm:t>
    </dgm:pt>
    <dgm:pt modelId="{2AF77043-A529-4C45-BA05-0CD81795B151}">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Generate random position</a:t>
          </a:r>
          <a:endParaRPr lang="en-GB" sz="1050" dirty="0">
            <a:latin typeface="Arial" panose="020B0604020202020204" pitchFamily="34" charset="0"/>
            <a:cs typeface="Arial" panose="020B0604020202020204" pitchFamily="34" charset="0"/>
          </a:endParaRPr>
        </a:p>
      </dgm:t>
    </dgm:pt>
    <dgm:pt modelId="{7A10543B-C2B1-4BBD-8B4F-F39245D726CB}" type="parTrans" cxnId="{3955DC77-58C8-4758-93D5-4B031714366F}">
      <dgm:prSet/>
      <dgm:spPr>
        <a:ln>
          <a:solidFill>
            <a:srgbClr val="7CCFDB"/>
          </a:solidFill>
        </a:ln>
      </dgm:spPr>
      <dgm:t>
        <a:bodyPr/>
        <a:lstStyle/>
        <a:p>
          <a:endParaRPr lang="en-GB" sz="1050">
            <a:solidFill>
              <a:srgbClr val="7CCFDB"/>
            </a:solidFill>
            <a:latin typeface="Arial" panose="020B0604020202020204" pitchFamily="34" charset="0"/>
            <a:cs typeface="Arial" panose="020B0604020202020204" pitchFamily="34" charset="0"/>
          </a:endParaRPr>
        </a:p>
      </dgm:t>
    </dgm:pt>
    <dgm:pt modelId="{C7A4AB96-370E-40C4-95DB-561BAF3DFF6A}" type="sibTrans" cxnId="{3955DC77-58C8-4758-93D5-4B031714366F}">
      <dgm:prSet/>
      <dgm:spPr/>
      <dgm:t>
        <a:bodyPr/>
        <a:lstStyle/>
        <a:p>
          <a:endParaRPr lang="en-GB" sz="1050">
            <a:latin typeface="Arial" panose="020B0604020202020204" pitchFamily="34" charset="0"/>
            <a:cs typeface="Arial" panose="020B0604020202020204" pitchFamily="34" charset="0"/>
          </a:endParaRPr>
        </a:p>
      </dgm:t>
    </dgm:pt>
    <dgm:pt modelId="{BA600FF5-A560-413F-A088-08A1B6466B2F}">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Check the spaces are free</a:t>
          </a:r>
          <a:endParaRPr lang="en-GB" sz="1050" dirty="0">
            <a:latin typeface="Arial" panose="020B0604020202020204" pitchFamily="34" charset="0"/>
            <a:cs typeface="Arial" panose="020B0604020202020204" pitchFamily="34" charset="0"/>
          </a:endParaRPr>
        </a:p>
      </dgm:t>
    </dgm:pt>
    <dgm:pt modelId="{4E1D85D0-8D36-483D-988D-3D9A77366B22}" type="parTrans" cxnId="{C016A55D-B4BF-4F2F-998E-C2731876DE2B}">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F414A1CD-ADF7-4266-9D90-C0CDF2343924}" type="sibTrans" cxnId="{C016A55D-B4BF-4F2F-998E-C2731876DE2B}">
      <dgm:prSet/>
      <dgm:spPr/>
      <dgm:t>
        <a:bodyPr/>
        <a:lstStyle/>
        <a:p>
          <a:endParaRPr lang="en-GB" sz="1050">
            <a:latin typeface="Arial" panose="020B0604020202020204" pitchFamily="34" charset="0"/>
            <a:cs typeface="Arial" panose="020B0604020202020204" pitchFamily="34" charset="0"/>
          </a:endParaRPr>
        </a:p>
      </dgm:t>
    </dgm:pt>
    <dgm:pt modelId="{3EDF8929-B645-42B8-A80F-8EFF631CD547}">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Save ship position</a:t>
          </a:r>
          <a:endParaRPr lang="en-GB" sz="1050" dirty="0">
            <a:latin typeface="Arial" panose="020B0604020202020204" pitchFamily="34" charset="0"/>
            <a:cs typeface="Arial" panose="020B0604020202020204" pitchFamily="34" charset="0"/>
          </a:endParaRPr>
        </a:p>
      </dgm:t>
    </dgm:pt>
    <dgm:pt modelId="{E94CE691-4B46-4AFC-96B9-AF862CE5E6DD}" type="parTrans" cxnId="{1ABA435C-82C5-4205-B138-4CC3199D760D}">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7A38A42E-E806-4A26-8CC8-56EF1C42D8E7}" type="sibTrans" cxnId="{1ABA435C-82C5-4205-B138-4CC3199D760D}">
      <dgm:prSet/>
      <dgm:spPr/>
      <dgm:t>
        <a:bodyPr/>
        <a:lstStyle/>
        <a:p>
          <a:endParaRPr lang="en-GB" sz="1050">
            <a:latin typeface="Arial" panose="020B0604020202020204" pitchFamily="34" charset="0"/>
            <a:cs typeface="Arial" panose="020B0604020202020204" pitchFamily="34" charset="0"/>
          </a:endParaRPr>
        </a:p>
      </dgm:t>
    </dgm:pt>
    <dgm:pt modelId="{87B22D41-6940-4406-8E0A-E27E73171014}" type="pres">
      <dgm:prSet presAssocID="{EF20E8E4-1F50-4F12-8545-85AC1C4028C5}" presName="hierChild1" presStyleCnt="0">
        <dgm:presLayoutVars>
          <dgm:orgChart val="1"/>
          <dgm:chPref val="1"/>
          <dgm:dir/>
          <dgm:animOne val="branch"/>
          <dgm:animLvl val="lvl"/>
          <dgm:resizeHandles/>
        </dgm:presLayoutVars>
      </dgm:prSet>
      <dgm:spPr/>
      <dgm:t>
        <a:bodyPr/>
        <a:lstStyle/>
        <a:p>
          <a:endParaRPr lang="en-GB"/>
        </a:p>
      </dgm:t>
    </dgm:pt>
    <dgm:pt modelId="{0BCB568F-CE0C-4203-B41E-DBBDB492041A}" type="pres">
      <dgm:prSet presAssocID="{37AA19A1-51D3-4D82-BD79-2A21CD9363E5}" presName="hierRoot1" presStyleCnt="0">
        <dgm:presLayoutVars>
          <dgm:hierBranch val="init"/>
        </dgm:presLayoutVars>
      </dgm:prSet>
      <dgm:spPr/>
    </dgm:pt>
    <dgm:pt modelId="{B2D50708-829A-4CB6-B736-E2B4DD99125A}" type="pres">
      <dgm:prSet presAssocID="{37AA19A1-51D3-4D82-BD79-2A21CD9363E5}" presName="rootComposite1" presStyleCnt="0"/>
      <dgm:spPr/>
    </dgm:pt>
    <dgm:pt modelId="{8CB56FC4-23B3-43AC-B1C6-DA4C0B90114B}" type="pres">
      <dgm:prSet presAssocID="{37AA19A1-51D3-4D82-BD79-2A21CD9363E5}" presName="rootText1" presStyleLbl="node0" presStyleIdx="0" presStyleCnt="1">
        <dgm:presLayoutVars>
          <dgm:chPref val="3"/>
        </dgm:presLayoutVars>
      </dgm:prSet>
      <dgm:spPr/>
      <dgm:t>
        <a:bodyPr/>
        <a:lstStyle/>
        <a:p>
          <a:endParaRPr lang="en-GB"/>
        </a:p>
      </dgm:t>
    </dgm:pt>
    <dgm:pt modelId="{46D56115-95F7-4854-B0BA-1ECCB14D587F}" type="pres">
      <dgm:prSet presAssocID="{37AA19A1-51D3-4D82-BD79-2A21CD9363E5}" presName="rootConnector1" presStyleLbl="node1" presStyleIdx="0" presStyleCnt="0"/>
      <dgm:spPr/>
      <dgm:t>
        <a:bodyPr/>
        <a:lstStyle/>
        <a:p>
          <a:endParaRPr lang="en-GB"/>
        </a:p>
      </dgm:t>
    </dgm:pt>
    <dgm:pt modelId="{20B7FBC4-3FB5-44D2-BE40-6DAC80FAA722}" type="pres">
      <dgm:prSet presAssocID="{37AA19A1-51D3-4D82-BD79-2A21CD9363E5}" presName="hierChild2" presStyleCnt="0"/>
      <dgm:spPr/>
    </dgm:pt>
    <dgm:pt modelId="{FEB9A59C-7336-4F99-A343-9CE860BDFD10}" type="pres">
      <dgm:prSet presAssocID="{EA826710-FB45-4CF1-8848-F1498D67D7CE}" presName="Name37" presStyleLbl="parChTrans1D2" presStyleIdx="0" presStyleCnt="3"/>
      <dgm:spPr/>
      <dgm:t>
        <a:bodyPr/>
        <a:lstStyle/>
        <a:p>
          <a:endParaRPr lang="en-GB"/>
        </a:p>
      </dgm:t>
    </dgm:pt>
    <dgm:pt modelId="{F4767087-E78F-415A-9E09-F8E814A92EAB}" type="pres">
      <dgm:prSet presAssocID="{D878FE40-8E77-450F-82E4-E6630A047F7A}" presName="hierRoot2" presStyleCnt="0">
        <dgm:presLayoutVars>
          <dgm:hierBranch/>
        </dgm:presLayoutVars>
      </dgm:prSet>
      <dgm:spPr/>
    </dgm:pt>
    <dgm:pt modelId="{25F33235-3462-4409-B2F8-F123A38A5D8D}" type="pres">
      <dgm:prSet presAssocID="{D878FE40-8E77-450F-82E4-E6630A047F7A}" presName="rootComposite" presStyleCnt="0"/>
      <dgm:spPr/>
    </dgm:pt>
    <dgm:pt modelId="{4051997F-4258-41EA-8367-F1D42B2B3F77}" type="pres">
      <dgm:prSet presAssocID="{D878FE40-8E77-450F-82E4-E6630A047F7A}" presName="rootText" presStyleLbl="node2" presStyleIdx="0" presStyleCnt="3">
        <dgm:presLayoutVars>
          <dgm:chPref val="3"/>
        </dgm:presLayoutVars>
      </dgm:prSet>
      <dgm:spPr/>
      <dgm:t>
        <a:bodyPr/>
        <a:lstStyle/>
        <a:p>
          <a:endParaRPr lang="en-GB"/>
        </a:p>
      </dgm:t>
    </dgm:pt>
    <dgm:pt modelId="{9DD222FE-CD1B-4837-8062-09E475F5DEA6}" type="pres">
      <dgm:prSet presAssocID="{D878FE40-8E77-450F-82E4-E6630A047F7A}" presName="rootConnector" presStyleLbl="node2" presStyleIdx="0" presStyleCnt="3"/>
      <dgm:spPr/>
      <dgm:t>
        <a:bodyPr/>
        <a:lstStyle/>
        <a:p>
          <a:endParaRPr lang="en-GB"/>
        </a:p>
      </dgm:t>
    </dgm:pt>
    <dgm:pt modelId="{AF54ED48-880F-4CA0-966A-5FD9768AA8B7}" type="pres">
      <dgm:prSet presAssocID="{D878FE40-8E77-450F-82E4-E6630A047F7A}" presName="hierChild4" presStyleCnt="0"/>
      <dgm:spPr/>
    </dgm:pt>
    <dgm:pt modelId="{D3A27056-02D1-4FC6-A0FE-7F483709065B}" type="pres">
      <dgm:prSet presAssocID="{4F0E8B25-D94B-4E2B-9C9C-012C9A670862}" presName="Name35" presStyleLbl="parChTrans1D3" presStyleIdx="0" presStyleCnt="3"/>
      <dgm:spPr/>
      <dgm:t>
        <a:bodyPr/>
        <a:lstStyle/>
        <a:p>
          <a:endParaRPr lang="en-GB"/>
        </a:p>
      </dgm:t>
    </dgm:pt>
    <dgm:pt modelId="{197CA140-75E6-42DF-842A-B10DCE21E934}" type="pres">
      <dgm:prSet presAssocID="{AB6A5B30-CF34-4565-BDA5-92EEFD5A48B6}" presName="hierRoot2" presStyleCnt="0">
        <dgm:presLayoutVars>
          <dgm:hierBranch val="init"/>
        </dgm:presLayoutVars>
      </dgm:prSet>
      <dgm:spPr/>
    </dgm:pt>
    <dgm:pt modelId="{1B414F70-94B8-4A1A-A8AB-980051FA426D}" type="pres">
      <dgm:prSet presAssocID="{AB6A5B30-CF34-4565-BDA5-92EEFD5A48B6}" presName="rootComposite" presStyleCnt="0"/>
      <dgm:spPr/>
    </dgm:pt>
    <dgm:pt modelId="{6A895335-7235-4430-A5DD-71C58F810DEA}" type="pres">
      <dgm:prSet presAssocID="{AB6A5B30-CF34-4565-BDA5-92EEFD5A48B6}" presName="rootText" presStyleLbl="node3" presStyleIdx="0" presStyleCnt="3">
        <dgm:presLayoutVars>
          <dgm:chPref val="3"/>
        </dgm:presLayoutVars>
      </dgm:prSet>
      <dgm:spPr/>
      <dgm:t>
        <a:bodyPr/>
        <a:lstStyle/>
        <a:p>
          <a:endParaRPr lang="en-GB"/>
        </a:p>
      </dgm:t>
    </dgm:pt>
    <dgm:pt modelId="{BFABA9AE-BDB3-414E-8279-C577F8FDB14B}" type="pres">
      <dgm:prSet presAssocID="{AB6A5B30-CF34-4565-BDA5-92EEFD5A48B6}" presName="rootConnector" presStyleLbl="node3" presStyleIdx="0" presStyleCnt="3"/>
      <dgm:spPr/>
      <dgm:t>
        <a:bodyPr/>
        <a:lstStyle/>
        <a:p>
          <a:endParaRPr lang="en-GB"/>
        </a:p>
      </dgm:t>
    </dgm:pt>
    <dgm:pt modelId="{C7666A99-432A-4837-A954-09E72DA479A8}" type="pres">
      <dgm:prSet presAssocID="{AB6A5B30-CF34-4565-BDA5-92EEFD5A48B6}" presName="hierChild4" presStyleCnt="0"/>
      <dgm:spPr/>
    </dgm:pt>
    <dgm:pt modelId="{9ECF8A62-3CAB-4A2F-AA20-D2B6010A378C}" type="pres">
      <dgm:prSet presAssocID="{70BDEF35-C089-4634-9169-E1B4696A5882}" presName="Name37" presStyleLbl="parChTrans1D4" presStyleIdx="0" presStyleCnt="9"/>
      <dgm:spPr/>
      <dgm:t>
        <a:bodyPr/>
        <a:lstStyle/>
        <a:p>
          <a:endParaRPr lang="en-GB"/>
        </a:p>
      </dgm:t>
    </dgm:pt>
    <dgm:pt modelId="{0E87CF67-B4C3-4568-8A12-9C8778E00D9F}" type="pres">
      <dgm:prSet presAssocID="{C91626B0-E88A-4D68-B377-25F0C229D69C}" presName="hierRoot2" presStyleCnt="0">
        <dgm:presLayoutVars>
          <dgm:hierBranch val="init"/>
        </dgm:presLayoutVars>
      </dgm:prSet>
      <dgm:spPr/>
    </dgm:pt>
    <dgm:pt modelId="{80EB8C9D-8174-4D10-B45D-27307DB97085}" type="pres">
      <dgm:prSet presAssocID="{C91626B0-E88A-4D68-B377-25F0C229D69C}" presName="rootComposite" presStyleCnt="0"/>
      <dgm:spPr/>
    </dgm:pt>
    <dgm:pt modelId="{F292E074-1235-4DF4-99FE-03C8031AFB8E}" type="pres">
      <dgm:prSet presAssocID="{C91626B0-E88A-4D68-B377-25F0C229D69C}" presName="rootText" presStyleLbl="node4" presStyleIdx="0" presStyleCnt="9">
        <dgm:presLayoutVars>
          <dgm:chPref val="3"/>
        </dgm:presLayoutVars>
      </dgm:prSet>
      <dgm:spPr/>
      <dgm:t>
        <a:bodyPr/>
        <a:lstStyle/>
        <a:p>
          <a:endParaRPr lang="en-GB"/>
        </a:p>
      </dgm:t>
    </dgm:pt>
    <dgm:pt modelId="{0463F4CB-A2C4-44BA-A7A5-E7E538AF0B20}" type="pres">
      <dgm:prSet presAssocID="{C91626B0-E88A-4D68-B377-25F0C229D69C}" presName="rootConnector" presStyleLbl="node4" presStyleIdx="0" presStyleCnt="9"/>
      <dgm:spPr/>
      <dgm:t>
        <a:bodyPr/>
        <a:lstStyle/>
        <a:p>
          <a:endParaRPr lang="en-GB"/>
        </a:p>
      </dgm:t>
    </dgm:pt>
    <dgm:pt modelId="{7619C95A-2BD2-4C7A-A628-BFB8E6458E98}" type="pres">
      <dgm:prSet presAssocID="{C91626B0-E88A-4D68-B377-25F0C229D69C}" presName="hierChild4" presStyleCnt="0"/>
      <dgm:spPr/>
    </dgm:pt>
    <dgm:pt modelId="{8B2C4C44-FD31-4921-BCBE-D35CFB7114E7}" type="pres">
      <dgm:prSet presAssocID="{C91626B0-E88A-4D68-B377-25F0C229D69C}" presName="hierChild5" presStyleCnt="0"/>
      <dgm:spPr/>
    </dgm:pt>
    <dgm:pt modelId="{A3AD6343-FDB0-4F33-A127-EB83E5B58F97}" type="pres">
      <dgm:prSet presAssocID="{94EAAD8A-2D0B-4E28-BF4B-4ECB1856FEEA}" presName="Name37" presStyleLbl="parChTrans1D4" presStyleIdx="1" presStyleCnt="9"/>
      <dgm:spPr/>
      <dgm:t>
        <a:bodyPr/>
        <a:lstStyle/>
        <a:p>
          <a:endParaRPr lang="en-GB"/>
        </a:p>
      </dgm:t>
    </dgm:pt>
    <dgm:pt modelId="{E91B1F55-EC2C-4EB4-B884-48918305F9A4}" type="pres">
      <dgm:prSet presAssocID="{DC01A1EE-E15B-4384-B27A-A866E7444FC7}" presName="hierRoot2" presStyleCnt="0">
        <dgm:presLayoutVars>
          <dgm:hierBranch val="init"/>
        </dgm:presLayoutVars>
      </dgm:prSet>
      <dgm:spPr/>
    </dgm:pt>
    <dgm:pt modelId="{50A9B1DA-B9B1-4244-87E9-CC609E54D37D}" type="pres">
      <dgm:prSet presAssocID="{DC01A1EE-E15B-4384-B27A-A866E7444FC7}" presName="rootComposite" presStyleCnt="0"/>
      <dgm:spPr/>
    </dgm:pt>
    <dgm:pt modelId="{8DE37687-B4DE-4726-A961-0A4D8AA2C143}" type="pres">
      <dgm:prSet presAssocID="{DC01A1EE-E15B-4384-B27A-A866E7444FC7}" presName="rootText" presStyleLbl="node4" presStyleIdx="1" presStyleCnt="9">
        <dgm:presLayoutVars>
          <dgm:chPref val="3"/>
        </dgm:presLayoutVars>
      </dgm:prSet>
      <dgm:spPr/>
      <dgm:t>
        <a:bodyPr/>
        <a:lstStyle/>
        <a:p>
          <a:endParaRPr lang="en-GB"/>
        </a:p>
      </dgm:t>
    </dgm:pt>
    <dgm:pt modelId="{2AA83E9A-AFAE-4EEB-800C-493E0705BFFF}" type="pres">
      <dgm:prSet presAssocID="{DC01A1EE-E15B-4384-B27A-A866E7444FC7}" presName="rootConnector" presStyleLbl="node4" presStyleIdx="1" presStyleCnt="9"/>
      <dgm:spPr/>
      <dgm:t>
        <a:bodyPr/>
        <a:lstStyle/>
        <a:p>
          <a:endParaRPr lang="en-GB"/>
        </a:p>
      </dgm:t>
    </dgm:pt>
    <dgm:pt modelId="{27C0850E-9C4E-4745-9C41-0C978B49397D}" type="pres">
      <dgm:prSet presAssocID="{DC01A1EE-E15B-4384-B27A-A866E7444FC7}" presName="hierChild4" presStyleCnt="0"/>
      <dgm:spPr/>
    </dgm:pt>
    <dgm:pt modelId="{F722F928-1100-4544-8C5B-A70420AEB52B}" type="pres">
      <dgm:prSet presAssocID="{DC01A1EE-E15B-4384-B27A-A866E7444FC7}" presName="hierChild5" presStyleCnt="0"/>
      <dgm:spPr/>
    </dgm:pt>
    <dgm:pt modelId="{337C835B-891D-4886-A7A5-497688AEE56A}" type="pres">
      <dgm:prSet presAssocID="{5B520430-EB5C-48F4-97D4-4AC57746F955}" presName="Name37" presStyleLbl="parChTrans1D4" presStyleIdx="2" presStyleCnt="9"/>
      <dgm:spPr/>
      <dgm:t>
        <a:bodyPr/>
        <a:lstStyle/>
        <a:p>
          <a:endParaRPr lang="en-GB"/>
        </a:p>
      </dgm:t>
    </dgm:pt>
    <dgm:pt modelId="{CA39A216-A5FA-4A18-B2BC-6C868E3048D2}" type="pres">
      <dgm:prSet presAssocID="{783C3BBB-F3DD-44BF-AD84-5CEC5C080BB6}" presName="hierRoot2" presStyleCnt="0">
        <dgm:presLayoutVars>
          <dgm:hierBranch val="init"/>
        </dgm:presLayoutVars>
      </dgm:prSet>
      <dgm:spPr/>
    </dgm:pt>
    <dgm:pt modelId="{6439891D-0D44-49C9-B276-AC3FCF3CCFBD}" type="pres">
      <dgm:prSet presAssocID="{783C3BBB-F3DD-44BF-AD84-5CEC5C080BB6}" presName="rootComposite" presStyleCnt="0"/>
      <dgm:spPr/>
    </dgm:pt>
    <dgm:pt modelId="{97162DE8-350C-49F6-85C1-D44DA700ED59}" type="pres">
      <dgm:prSet presAssocID="{783C3BBB-F3DD-44BF-AD84-5CEC5C080BB6}" presName="rootText" presStyleLbl="node4" presStyleIdx="2" presStyleCnt="9">
        <dgm:presLayoutVars>
          <dgm:chPref val="3"/>
        </dgm:presLayoutVars>
      </dgm:prSet>
      <dgm:spPr/>
      <dgm:t>
        <a:bodyPr/>
        <a:lstStyle/>
        <a:p>
          <a:endParaRPr lang="en-GB"/>
        </a:p>
      </dgm:t>
    </dgm:pt>
    <dgm:pt modelId="{E32E9D81-A812-4882-9371-78D2E913C6A7}" type="pres">
      <dgm:prSet presAssocID="{783C3BBB-F3DD-44BF-AD84-5CEC5C080BB6}" presName="rootConnector" presStyleLbl="node4" presStyleIdx="2" presStyleCnt="9"/>
      <dgm:spPr/>
      <dgm:t>
        <a:bodyPr/>
        <a:lstStyle/>
        <a:p>
          <a:endParaRPr lang="en-GB"/>
        </a:p>
      </dgm:t>
    </dgm:pt>
    <dgm:pt modelId="{A712151B-5AD5-4DF1-9CDB-4A2C6429FA6A}" type="pres">
      <dgm:prSet presAssocID="{783C3BBB-F3DD-44BF-AD84-5CEC5C080BB6}" presName="hierChild4" presStyleCnt="0"/>
      <dgm:spPr/>
    </dgm:pt>
    <dgm:pt modelId="{B2E354FC-9760-417C-8D02-1E156B7A2C67}" type="pres">
      <dgm:prSet presAssocID="{783C3BBB-F3DD-44BF-AD84-5CEC5C080BB6}" presName="hierChild5" presStyleCnt="0"/>
      <dgm:spPr/>
    </dgm:pt>
    <dgm:pt modelId="{40DFFF48-07D9-4BA9-A246-15DED87F8FA8}" type="pres">
      <dgm:prSet presAssocID="{AB6A5B30-CF34-4565-BDA5-92EEFD5A48B6}" presName="hierChild5" presStyleCnt="0"/>
      <dgm:spPr/>
    </dgm:pt>
    <dgm:pt modelId="{A4119521-8DCC-4BDD-83AC-2F902AB617C9}" type="pres">
      <dgm:prSet presAssocID="{C536F144-63A9-4DBC-B363-765FB40710EC}" presName="Name35" presStyleLbl="parChTrans1D3" presStyleIdx="1" presStyleCnt="3"/>
      <dgm:spPr/>
      <dgm:t>
        <a:bodyPr/>
        <a:lstStyle/>
        <a:p>
          <a:endParaRPr lang="en-GB"/>
        </a:p>
      </dgm:t>
    </dgm:pt>
    <dgm:pt modelId="{90FCFE11-F855-4824-A14D-79B0DA032D09}" type="pres">
      <dgm:prSet presAssocID="{C474958E-F07C-4DB9-8A32-319E93506C35}" presName="hierRoot2" presStyleCnt="0">
        <dgm:presLayoutVars>
          <dgm:hierBranch val="init"/>
        </dgm:presLayoutVars>
      </dgm:prSet>
      <dgm:spPr/>
    </dgm:pt>
    <dgm:pt modelId="{54C1F64C-3ABA-4215-B719-A1DF905435A5}" type="pres">
      <dgm:prSet presAssocID="{C474958E-F07C-4DB9-8A32-319E93506C35}" presName="rootComposite" presStyleCnt="0"/>
      <dgm:spPr/>
    </dgm:pt>
    <dgm:pt modelId="{BCA21510-7873-4A0A-AF38-87EBFFD80141}" type="pres">
      <dgm:prSet presAssocID="{C474958E-F07C-4DB9-8A32-319E93506C35}" presName="rootText" presStyleLbl="node3" presStyleIdx="1" presStyleCnt="3">
        <dgm:presLayoutVars>
          <dgm:chPref val="3"/>
        </dgm:presLayoutVars>
      </dgm:prSet>
      <dgm:spPr/>
      <dgm:t>
        <a:bodyPr/>
        <a:lstStyle/>
        <a:p>
          <a:endParaRPr lang="en-GB"/>
        </a:p>
      </dgm:t>
    </dgm:pt>
    <dgm:pt modelId="{7FFAF20B-7127-4296-A22E-FA74A844F7C5}" type="pres">
      <dgm:prSet presAssocID="{C474958E-F07C-4DB9-8A32-319E93506C35}" presName="rootConnector" presStyleLbl="node3" presStyleIdx="1" presStyleCnt="3"/>
      <dgm:spPr/>
      <dgm:t>
        <a:bodyPr/>
        <a:lstStyle/>
        <a:p>
          <a:endParaRPr lang="en-GB"/>
        </a:p>
      </dgm:t>
    </dgm:pt>
    <dgm:pt modelId="{46DF27E5-E7F0-4D0C-9F08-6A4A3B011615}" type="pres">
      <dgm:prSet presAssocID="{C474958E-F07C-4DB9-8A32-319E93506C35}" presName="hierChild4" presStyleCnt="0"/>
      <dgm:spPr/>
    </dgm:pt>
    <dgm:pt modelId="{0035C68C-AB0F-489E-B8EB-1D6B3DC23EDB}" type="pres">
      <dgm:prSet presAssocID="{F9C81018-A4AB-413D-89D5-247A1F9E34ED}" presName="Name37" presStyleLbl="parChTrans1D4" presStyleIdx="3" presStyleCnt="9"/>
      <dgm:spPr/>
      <dgm:t>
        <a:bodyPr/>
        <a:lstStyle/>
        <a:p>
          <a:endParaRPr lang="en-GB"/>
        </a:p>
      </dgm:t>
    </dgm:pt>
    <dgm:pt modelId="{D09B68EF-6CC1-4A6E-80D3-E892EB893AD8}" type="pres">
      <dgm:prSet presAssocID="{785E676D-44B6-4C5E-AB17-CAFAFB3C0B92}" presName="hierRoot2" presStyleCnt="0">
        <dgm:presLayoutVars>
          <dgm:hierBranch val="init"/>
        </dgm:presLayoutVars>
      </dgm:prSet>
      <dgm:spPr/>
    </dgm:pt>
    <dgm:pt modelId="{1AB22B99-1CD2-40A1-BE54-A4DC2C1D541A}" type="pres">
      <dgm:prSet presAssocID="{785E676D-44B6-4C5E-AB17-CAFAFB3C0B92}" presName="rootComposite" presStyleCnt="0"/>
      <dgm:spPr/>
    </dgm:pt>
    <dgm:pt modelId="{38F0B2C9-3720-4CCF-B9F8-D8916A2EAA9F}" type="pres">
      <dgm:prSet presAssocID="{785E676D-44B6-4C5E-AB17-CAFAFB3C0B92}" presName="rootText" presStyleLbl="node4" presStyleIdx="3" presStyleCnt="9">
        <dgm:presLayoutVars>
          <dgm:chPref val="3"/>
        </dgm:presLayoutVars>
      </dgm:prSet>
      <dgm:spPr/>
      <dgm:t>
        <a:bodyPr/>
        <a:lstStyle/>
        <a:p>
          <a:endParaRPr lang="en-GB"/>
        </a:p>
      </dgm:t>
    </dgm:pt>
    <dgm:pt modelId="{81447DE6-F4F8-4424-AE28-A71C5F47AE12}" type="pres">
      <dgm:prSet presAssocID="{785E676D-44B6-4C5E-AB17-CAFAFB3C0B92}" presName="rootConnector" presStyleLbl="node4" presStyleIdx="3" presStyleCnt="9"/>
      <dgm:spPr/>
      <dgm:t>
        <a:bodyPr/>
        <a:lstStyle/>
        <a:p>
          <a:endParaRPr lang="en-GB"/>
        </a:p>
      </dgm:t>
    </dgm:pt>
    <dgm:pt modelId="{9A7E37D2-56A6-4CB9-B150-12074BCB7801}" type="pres">
      <dgm:prSet presAssocID="{785E676D-44B6-4C5E-AB17-CAFAFB3C0B92}" presName="hierChild4" presStyleCnt="0"/>
      <dgm:spPr/>
    </dgm:pt>
    <dgm:pt modelId="{2523B9BC-4D05-4531-9010-8243923DB41D}" type="pres">
      <dgm:prSet presAssocID="{785E676D-44B6-4C5E-AB17-CAFAFB3C0B92}" presName="hierChild5" presStyleCnt="0"/>
      <dgm:spPr/>
    </dgm:pt>
    <dgm:pt modelId="{087902EE-29CE-4407-9045-0369FCA2C85B}" type="pres">
      <dgm:prSet presAssocID="{AFC2A5A4-913E-49A4-94E1-D2F058FC5FD2}" presName="Name37" presStyleLbl="parChTrans1D4" presStyleIdx="4" presStyleCnt="9"/>
      <dgm:spPr/>
      <dgm:t>
        <a:bodyPr/>
        <a:lstStyle/>
        <a:p>
          <a:endParaRPr lang="en-GB"/>
        </a:p>
      </dgm:t>
    </dgm:pt>
    <dgm:pt modelId="{8DCA64F7-1017-4CD8-85DB-0F1CEB076587}" type="pres">
      <dgm:prSet presAssocID="{E993E390-8880-4709-9818-1DC8EA9BA0D1}" presName="hierRoot2" presStyleCnt="0">
        <dgm:presLayoutVars>
          <dgm:hierBranch val="init"/>
        </dgm:presLayoutVars>
      </dgm:prSet>
      <dgm:spPr/>
    </dgm:pt>
    <dgm:pt modelId="{69AE80BF-F578-4539-B257-B78C4EEF9570}" type="pres">
      <dgm:prSet presAssocID="{E993E390-8880-4709-9818-1DC8EA9BA0D1}" presName="rootComposite" presStyleCnt="0"/>
      <dgm:spPr/>
    </dgm:pt>
    <dgm:pt modelId="{6F297E95-C5B1-4768-A9CD-A9A0B408102B}" type="pres">
      <dgm:prSet presAssocID="{E993E390-8880-4709-9818-1DC8EA9BA0D1}" presName="rootText" presStyleLbl="node4" presStyleIdx="4" presStyleCnt="9">
        <dgm:presLayoutVars>
          <dgm:chPref val="3"/>
        </dgm:presLayoutVars>
      </dgm:prSet>
      <dgm:spPr/>
      <dgm:t>
        <a:bodyPr/>
        <a:lstStyle/>
        <a:p>
          <a:endParaRPr lang="en-GB"/>
        </a:p>
      </dgm:t>
    </dgm:pt>
    <dgm:pt modelId="{6C2FA736-293B-41ED-A776-09E0E3DEC1B7}" type="pres">
      <dgm:prSet presAssocID="{E993E390-8880-4709-9818-1DC8EA9BA0D1}" presName="rootConnector" presStyleLbl="node4" presStyleIdx="4" presStyleCnt="9"/>
      <dgm:spPr/>
      <dgm:t>
        <a:bodyPr/>
        <a:lstStyle/>
        <a:p>
          <a:endParaRPr lang="en-GB"/>
        </a:p>
      </dgm:t>
    </dgm:pt>
    <dgm:pt modelId="{6FBB6ABD-A91F-4F46-AF7C-DD9F5227413C}" type="pres">
      <dgm:prSet presAssocID="{E993E390-8880-4709-9818-1DC8EA9BA0D1}" presName="hierChild4" presStyleCnt="0"/>
      <dgm:spPr/>
    </dgm:pt>
    <dgm:pt modelId="{6507DF1C-886F-4BF3-B6A4-289ACAC587B1}" type="pres">
      <dgm:prSet presAssocID="{E993E390-8880-4709-9818-1DC8EA9BA0D1}" presName="hierChild5" presStyleCnt="0"/>
      <dgm:spPr/>
    </dgm:pt>
    <dgm:pt modelId="{7F0A0D18-9A89-47C3-A58A-89ED3FC13ED6}" type="pres">
      <dgm:prSet presAssocID="{34B5B91E-B4E1-4ADA-903F-074E9C852200}" presName="Name37" presStyleLbl="parChTrans1D4" presStyleIdx="5" presStyleCnt="9"/>
      <dgm:spPr/>
      <dgm:t>
        <a:bodyPr/>
        <a:lstStyle/>
        <a:p>
          <a:endParaRPr lang="en-GB"/>
        </a:p>
      </dgm:t>
    </dgm:pt>
    <dgm:pt modelId="{6605EE67-37F6-4C9B-B27A-1409408279F3}" type="pres">
      <dgm:prSet presAssocID="{E167EB17-C5BD-4DCB-AAFC-7B32FBADAFD1}" presName="hierRoot2" presStyleCnt="0">
        <dgm:presLayoutVars>
          <dgm:hierBranch val="init"/>
        </dgm:presLayoutVars>
      </dgm:prSet>
      <dgm:spPr/>
    </dgm:pt>
    <dgm:pt modelId="{95E5B374-CA62-43E5-8E96-4C1B9A158DC8}" type="pres">
      <dgm:prSet presAssocID="{E167EB17-C5BD-4DCB-AAFC-7B32FBADAFD1}" presName="rootComposite" presStyleCnt="0"/>
      <dgm:spPr/>
    </dgm:pt>
    <dgm:pt modelId="{E2E4E56C-0E40-4D2B-82DB-935FF8830613}" type="pres">
      <dgm:prSet presAssocID="{E167EB17-C5BD-4DCB-AAFC-7B32FBADAFD1}" presName="rootText" presStyleLbl="node4" presStyleIdx="5" presStyleCnt="9">
        <dgm:presLayoutVars>
          <dgm:chPref val="3"/>
        </dgm:presLayoutVars>
      </dgm:prSet>
      <dgm:spPr/>
      <dgm:t>
        <a:bodyPr/>
        <a:lstStyle/>
        <a:p>
          <a:endParaRPr lang="en-GB"/>
        </a:p>
      </dgm:t>
    </dgm:pt>
    <dgm:pt modelId="{0C11C683-D12A-431D-A3F1-862881483D10}" type="pres">
      <dgm:prSet presAssocID="{E167EB17-C5BD-4DCB-AAFC-7B32FBADAFD1}" presName="rootConnector" presStyleLbl="node4" presStyleIdx="5" presStyleCnt="9"/>
      <dgm:spPr/>
      <dgm:t>
        <a:bodyPr/>
        <a:lstStyle/>
        <a:p>
          <a:endParaRPr lang="en-GB"/>
        </a:p>
      </dgm:t>
    </dgm:pt>
    <dgm:pt modelId="{E64EEF59-AEB3-4A82-B73F-D72B7F7CF980}" type="pres">
      <dgm:prSet presAssocID="{E167EB17-C5BD-4DCB-AAFC-7B32FBADAFD1}" presName="hierChild4" presStyleCnt="0"/>
      <dgm:spPr/>
    </dgm:pt>
    <dgm:pt modelId="{0867BBBB-EAD6-4E84-A78B-CE316558A6AD}" type="pres">
      <dgm:prSet presAssocID="{E167EB17-C5BD-4DCB-AAFC-7B32FBADAFD1}" presName="hierChild5" presStyleCnt="0"/>
      <dgm:spPr/>
    </dgm:pt>
    <dgm:pt modelId="{D46A6BB4-1A73-45A2-B267-7F8516CC0DEF}" type="pres">
      <dgm:prSet presAssocID="{C474958E-F07C-4DB9-8A32-319E93506C35}" presName="hierChild5" presStyleCnt="0"/>
      <dgm:spPr/>
    </dgm:pt>
    <dgm:pt modelId="{77A3F5A0-DA6E-4C28-855C-B606C8CE1376}" type="pres">
      <dgm:prSet presAssocID="{25B10017-1BE9-4844-8021-67A0C1622C79}" presName="Name35" presStyleLbl="parChTrans1D3" presStyleIdx="2" presStyleCnt="3"/>
      <dgm:spPr/>
      <dgm:t>
        <a:bodyPr/>
        <a:lstStyle/>
        <a:p>
          <a:endParaRPr lang="en-GB"/>
        </a:p>
      </dgm:t>
    </dgm:pt>
    <dgm:pt modelId="{E63C66F1-1930-4065-870B-2E5152D8BAF7}" type="pres">
      <dgm:prSet presAssocID="{FA5F99E0-560F-45CA-A49E-4C4EDC02A08C}" presName="hierRoot2" presStyleCnt="0">
        <dgm:presLayoutVars>
          <dgm:hierBranch val="init"/>
        </dgm:presLayoutVars>
      </dgm:prSet>
      <dgm:spPr/>
    </dgm:pt>
    <dgm:pt modelId="{C3824C49-8215-4FE1-A4B5-3E1C89F5106A}" type="pres">
      <dgm:prSet presAssocID="{FA5F99E0-560F-45CA-A49E-4C4EDC02A08C}" presName="rootComposite" presStyleCnt="0"/>
      <dgm:spPr/>
    </dgm:pt>
    <dgm:pt modelId="{DC166768-F01A-4B9E-8F81-5D7938D75E94}" type="pres">
      <dgm:prSet presAssocID="{FA5F99E0-560F-45CA-A49E-4C4EDC02A08C}" presName="rootText" presStyleLbl="node3" presStyleIdx="2" presStyleCnt="3">
        <dgm:presLayoutVars>
          <dgm:chPref val="3"/>
        </dgm:presLayoutVars>
      </dgm:prSet>
      <dgm:spPr/>
      <dgm:t>
        <a:bodyPr/>
        <a:lstStyle/>
        <a:p>
          <a:endParaRPr lang="en-GB"/>
        </a:p>
      </dgm:t>
    </dgm:pt>
    <dgm:pt modelId="{789A79B7-9F86-4C75-9667-0728353AF9F0}" type="pres">
      <dgm:prSet presAssocID="{FA5F99E0-560F-45CA-A49E-4C4EDC02A08C}" presName="rootConnector" presStyleLbl="node3" presStyleIdx="2" presStyleCnt="3"/>
      <dgm:spPr/>
      <dgm:t>
        <a:bodyPr/>
        <a:lstStyle/>
        <a:p>
          <a:endParaRPr lang="en-GB"/>
        </a:p>
      </dgm:t>
    </dgm:pt>
    <dgm:pt modelId="{1471A754-12D6-457C-8B6F-9271153FEF91}" type="pres">
      <dgm:prSet presAssocID="{FA5F99E0-560F-45CA-A49E-4C4EDC02A08C}" presName="hierChild4" presStyleCnt="0"/>
      <dgm:spPr/>
    </dgm:pt>
    <dgm:pt modelId="{20D9AE88-BA39-4040-9C2D-F1E1BA53AD4B}" type="pres">
      <dgm:prSet presAssocID="{7A10543B-C2B1-4BBD-8B4F-F39245D726CB}" presName="Name37" presStyleLbl="parChTrans1D4" presStyleIdx="6" presStyleCnt="9"/>
      <dgm:spPr/>
      <dgm:t>
        <a:bodyPr/>
        <a:lstStyle/>
        <a:p>
          <a:endParaRPr lang="en-GB"/>
        </a:p>
      </dgm:t>
    </dgm:pt>
    <dgm:pt modelId="{FD6523C0-5ED9-411C-B893-28DDD8876EB9}" type="pres">
      <dgm:prSet presAssocID="{2AF77043-A529-4C45-BA05-0CD81795B151}" presName="hierRoot2" presStyleCnt="0">
        <dgm:presLayoutVars>
          <dgm:hierBranch val="init"/>
        </dgm:presLayoutVars>
      </dgm:prSet>
      <dgm:spPr/>
    </dgm:pt>
    <dgm:pt modelId="{115C4D25-9BAB-4045-BEE0-F4BA6DC70A4A}" type="pres">
      <dgm:prSet presAssocID="{2AF77043-A529-4C45-BA05-0CD81795B151}" presName="rootComposite" presStyleCnt="0"/>
      <dgm:spPr/>
    </dgm:pt>
    <dgm:pt modelId="{A5104579-4E07-404A-9FEA-FA7CAA9AE32C}" type="pres">
      <dgm:prSet presAssocID="{2AF77043-A529-4C45-BA05-0CD81795B151}" presName="rootText" presStyleLbl="node4" presStyleIdx="6" presStyleCnt="9">
        <dgm:presLayoutVars>
          <dgm:chPref val="3"/>
        </dgm:presLayoutVars>
      </dgm:prSet>
      <dgm:spPr/>
      <dgm:t>
        <a:bodyPr/>
        <a:lstStyle/>
        <a:p>
          <a:endParaRPr lang="en-GB"/>
        </a:p>
      </dgm:t>
    </dgm:pt>
    <dgm:pt modelId="{D5B1A2D9-5317-4C38-8E96-C63B292F086B}" type="pres">
      <dgm:prSet presAssocID="{2AF77043-A529-4C45-BA05-0CD81795B151}" presName="rootConnector" presStyleLbl="node4" presStyleIdx="6" presStyleCnt="9"/>
      <dgm:spPr/>
      <dgm:t>
        <a:bodyPr/>
        <a:lstStyle/>
        <a:p>
          <a:endParaRPr lang="en-GB"/>
        </a:p>
      </dgm:t>
    </dgm:pt>
    <dgm:pt modelId="{2625711C-E138-472D-8F2B-0A6AEDC96FBE}" type="pres">
      <dgm:prSet presAssocID="{2AF77043-A529-4C45-BA05-0CD81795B151}" presName="hierChild4" presStyleCnt="0"/>
      <dgm:spPr/>
    </dgm:pt>
    <dgm:pt modelId="{83A21C4D-07EF-4B65-901B-081D3CF7EAE7}" type="pres">
      <dgm:prSet presAssocID="{2AF77043-A529-4C45-BA05-0CD81795B151}" presName="hierChild5" presStyleCnt="0"/>
      <dgm:spPr/>
    </dgm:pt>
    <dgm:pt modelId="{E57704F8-7E11-4B76-9F28-FA2823D646F4}" type="pres">
      <dgm:prSet presAssocID="{4E1D85D0-8D36-483D-988D-3D9A77366B22}" presName="Name37" presStyleLbl="parChTrans1D4" presStyleIdx="7" presStyleCnt="9"/>
      <dgm:spPr/>
      <dgm:t>
        <a:bodyPr/>
        <a:lstStyle/>
        <a:p>
          <a:endParaRPr lang="en-GB"/>
        </a:p>
      </dgm:t>
    </dgm:pt>
    <dgm:pt modelId="{4E1F17A0-0C5C-4F55-82DF-EB5D550E7866}" type="pres">
      <dgm:prSet presAssocID="{BA600FF5-A560-413F-A088-08A1B6466B2F}" presName="hierRoot2" presStyleCnt="0">
        <dgm:presLayoutVars>
          <dgm:hierBranch val="init"/>
        </dgm:presLayoutVars>
      </dgm:prSet>
      <dgm:spPr/>
    </dgm:pt>
    <dgm:pt modelId="{F622A130-2BB7-4657-A18E-86B351ED4501}" type="pres">
      <dgm:prSet presAssocID="{BA600FF5-A560-413F-A088-08A1B6466B2F}" presName="rootComposite" presStyleCnt="0"/>
      <dgm:spPr/>
    </dgm:pt>
    <dgm:pt modelId="{026B1C77-5C60-44E7-BA1A-4CE33A5605A2}" type="pres">
      <dgm:prSet presAssocID="{BA600FF5-A560-413F-A088-08A1B6466B2F}" presName="rootText" presStyleLbl="node4" presStyleIdx="7" presStyleCnt="9">
        <dgm:presLayoutVars>
          <dgm:chPref val="3"/>
        </dgm:presLayoutVars>
      </dgm:prSet>
      <dgm:spPr/>
      <dgm:t>
        <a:bodyPr/>
        <a:lstStyle/>
        <a:p>
          <a:endParaRPr lang="en-GB"/>
        </a:p>
      </dgm:t>
    </dgm:pt>
    <dgm:pt modelId="{2A9BBC26-298B-45B9-933C-BCCC2DDD900C}" type="pres">
      <dgm:prSet presAssocID="{BA600FF5-A560-413F-A088-08A1B6466B2F}" presName="rootConnector" presStyleLbl="node4" presStyleIdx="7" presStyleCnt="9"/>
      <dgm:spPr/>
      <dgm:t>
        <a:bodyPr/>
        <a:lstStyle/>
        <a:p>
          <a:endParaRPr lang="en-GB"/>
        </a:p>
      </dgm:t>
    </dgm:pt>
    <dgm:pt modelId="{27728DF6-0EDA-44D0-9964-596502CA307D}" type="pres">
      <dgm:prSet presAssocID="{BA600FF5-A560-413F-A088-08A1B6466B2F}" presName="hierChild4" presStyleCnt="0"/>
      <dgm:spPr/>
    </dgm:pt>
    <dgm:pt modelId="{2FAA1C49-07B2-413F-B5E1-77E39DE12C06}" type="pres">
      <dgm:prSet presAssocID="{BA600FF5-A560-413F-A088-08A1B6466B2F}" presName="hierChild5" presStyleCnt="0"/>
      <dgm:spPr/>
    </dgm:pt>
    <dgm:pt modelId="{8E023B08-3C32-44E7-B9EE-A43E2B5BCD4B}" type="pres">
      <dgm:prSet presAssocID="{E94CE691-4B46-4AFC-96B9-AF862CE5E6DD}" presName="Name37" presStyleLbl="parChTrans1D4" presStyleIdx="8" presStyleCnt="9"/>
      <dgm:spPr/>
      <dgm:t>
        <a:bodyPr/>
        <a:lstStyle/>
        <a:p>
          <a:endParaRPr lang="en-GB"/>
        </a:p>
      </dgm:t>
    </dgm:pt>
    <dgm:pt modelId="{4B29FFBF-E952-4F93-8424-FBE4E0CC4DA4}" type="pres">
      <dgm:prSet presAssocID="{3EDF8929-B645-42B8-A80F-8EFF631CD547}" presName="hierRoot2" presStyleCnt="0">
        <dgm:presLayoutVars>
          <dgm:hierBranch val="init"/>
        </dgm:presLayoutVars>
      </dgm:prSet>
      <dgm:spPr/>
    </dgm:pt>
    <dgm:pt modelId="{86A9DDCF-0261-45F2-AEAC-F9483908CF16}" type="pres">
      <dgm:prSet presAssocID="{3EDF8929-B645-42B8-A80F-8EFF631CD547}" presName="rootComposite" presStyleCnt="0"/>
      <dgm:spPr/>
    </dgm:pt>
    <dgm:pt modelId="{446773E9-7FC4-4105-83B1-91126006715C}" type="pres">
      <dgm:prSet presAssocID="{3EDF8929-B645-42B8-A80F-8EFF631CD547}" presName="rootText" presStyleLbl="node4" presStyleIdx="8" presStyleCnt="9">
        <dgm:presLayoutVars>
          <dgm:chPref val="3"/>
        </dgm:presLayoutVars>
      </dgm:prSet>
      <dgm:spPr/>
      <dgm:t>
        <a:bodyPr/>
        <a:lstStyle/>
        <a:p>
          <a:endParaRPr lang="en-GB"/>
        </a:p>
      </dgm:t>
    </dgm:pt>
    <dgm:pt modelId="{1D758065-BE66-4235-9440-739F918B18DA}" type="pres">
      <dgm:prSet presAssocID="{3EDF8929-B645-42B8-A80F-8EFF631CD547}" presName="rootConnector" presStyleLbl="node4" presStyleIdx="8" presStyleCnt="9"/>
      <dgm:spPr/>
      <dgm:t>
        <a:bodyPr/>
        <a:lstStyle/>
        <a:p>
          <a:endParaRPr lang="en-GB"/>
        </a:p>
      </dgm:t>
    </dgm:pt>
    <dgm:pt modelId="{0F80B9D8-C373-4F78-BFFD-AB137DFD5392}" type="pres">
      <dgm:prSet presAssocID="{3EDF8929-B645-42B8-A80F-8EFF631CD547}" presName="hierChild4" presStyleCnt="0"/>
      <dgm:spPr/>
    </dgm:pt>
    <dgm:pt modelId="{764BB32D-68DE-429E-BF24-8410387C55B1}" type="pres">
      <dgm:prSet presAssocID="{3EDF8929-B645-42B8-A80F-8EFF631CD547}" presName="hierChild5" presStyleCnt="0"/>
      <dgm:spPr/>
    </dgm:pt>
    <dgm:pt modelId="{39A351EE-EC0A-4AB9-ACC6-D2B2187475E4}" type="pres">
      <dgm:prSet presAssocID="{FA5F99E0-560F-45CA-A49E-4C4EDC02A08C}" presName="hierChild5" presStyleCnt="0"/>
      <dgm:spPr/>
    </dgm:pt>
    <dgm:pt modelId="{C2894537-C37C-4CCE-AD7A-9E905A8780A6}" type="pres">
      <dgm:prSet presAssocID="{D878FE40-8E77-450F-82E4-E6630A047F7A}" presName="hierChild5" presStyleCnt="0"/>
      <dgm:spPr/>
    </dgm:pt>
    <dgm:pt modelId="{132631E1-E876-4490-A8D0-10854ACBC25D}" type="pres">
      <dgm:prSet presAssocID="{E0D69384-F2EB-46C6-A85E-6159A4C9CE0A}" presName="Name37" presStyleLbl="parChTrans1D2" presStyleIdx="1" presStyleCnt="3"/>
      <dgm:spPr/>
      <dgm:t>
        <a:bodyPr/>
        <a:lstStyle/>
        <a:p>
          <a:endParaRPr lang="en-GB"/>
        </a:p>
      </dgm:t>
    </dgm:pt>
    <dgm:pt modelId="{57AB81A3-11FE-416D-B1F9-6B87027FA1C4}" type="pres">
      <dgm:prSet presAssocID="{C67EEC5F-9E07-4F84-A00D-675B6835A446}" presName="hierRoot2" presStyleCnt="0">
        <dgm:presLayoutVars>
          <dgm:hierBranch val="init"/>
        </dgm:presLayoutVars>
      </dgm:prSet>
      <dgm:spPr/>
    </dgm:pt>
    <dgm:pt modelId="{10F6EDC4-125D-4741-9B60-F1925362D57E}" type="pres">
      <dgm:prSet presAssocID="{C67EEC5F-9E07-4F84-A00D-675B6835A446}" presName="rootComposite" presStyleCnt="0"/>
      <dgm:spPr/>
    </dgm:pt>
    <dgm:pt modelId="{C7E98DC3-8942-4AFA-A84B-4387FDF21F41}" type="pres">
      <dgm:prSet presAssocID="{C67EEC5F-9E07-4F84-A00D-675B6835A446}" presName="rootText" presStyleLbl="node2" presStyleIdx="1" presStyleCnt="3">
        <dgm:presLayoutVars>
          <dgm:chPref val="3"/>
        </dgm:presLayoutVars>
      </dgm:prSet>
      <dgm:spPr/>
      <dgm:t>
        <a:bodyPr/>
        <a:lstStyle/>
        <a:p>
          <a:endParaRPr lang="en-GB"/>
        </a:p>
      </dgm:t>
    </dgm:pt>
    <dgm:pt modelId="{AF6DAA01-4AC7-4350-8D5D-FDFA6DE39CCC}" type="pres">
      <dgm:prSet presAssocID="{C67EEC5F-9E07-4F84-A00D-675B6835A446}" presName="rootConnector" presStyleLbl="node2" presStyleIdx="1" presStyleCnt="3"/>
      <dgm:spPr/>
      <dgm:t>
        <a:bodyPr/>
        <a:lstStyle/>
        <a:p>
          <a:endParaRPr lang="en-GB"/>
        </a:p>
      </dgm:t>
    </dgm:pt>
    <dgm:pt modelId="{A548BE3D-0FD7-4E0F-AE2A-70FB77C7C800}" type="pres">
      <dgm:prSet presAssocID="{C67EEC5F-9E07-4F84-A00D-675B6835A446}" presName="hierChild4" presStyleCnt="0"/>
      <dgm:spPr/>
    </dgm:pt>
    <dgm:pt modelId="{9CE80781-228D-4AC9-921B-872E96C7541E}" type="pres">
      <dgm:prSet presAssocID="{C67EEC5F-9E07-4F84-A00D-675B6835A446}" presName="hierChild5" presStyleCnt="0"/>
      <dgm:spPr/>
    </dgm:pt>
    <dgm:pt modelId="{29228AF7-7C96-4BAA-8518-127B95AC39E7}" type="pres">
      <dgm:prSet presAssocID="{0AADC7A8-CE32-4B1E-A7C0-10C5F02E314D}" presName="Name37" presStyleLbl="parChTrans1D2" presStyleIdx="2" presStyleCnt="3"/>
      <dgm:spPr/>
      <dgm:t>
        <a:bodyPr/>
        <a:lstStyle/>
        <a:p>
          <a:endParaRPr lang="en-GB"/>
        </a:p>
      </dgm:t>
    </dgm:pt>
    <dgm:pt modelId="{D43A6B01-1E52-43F5-B7E2-5A5CB92DA0C9}" type="pres">
      <dgm:prSet presAssocID="{B08709B4-B468-4685-A197-3936BBB6CDE7}" presName="hierRoot2" presStyleCnt="0">
        <dgm:presLayoutVars>
          <dgm:hierBranch val="init"/>
        </dgm:presLayoutVars>
      </dgm:prSet>
      <dgm:spPr/>
    </dgm:pt>
    <dgm:pt modelId="{A88DC0C3-EF9A-4D77-9603-F11D6B362182}" type="pres">
      <dgm:prSet presAssocID="{B08709B4-B468-4685-A197-3936BBB6CDE7}" presName="rootComposite" presStyleCnt="0"/>
      <dgm:spPr/>
    </dgm:pt>
    <dgm:pt modelId="{5332A242-9794-4254-9A10-C59CAFC42B7D}" type="pres">
      <dgm:prSet presAssocID="{B08709B4-B468-4685-A197-3936BBB6CDE7}" presName="rootText" presStyleLbl="node2" presStyleIdx="2" presStyleCnt="3">
        <dgm:presLayoutVars>
          <dgm:chPref val="3"/>
        </dgm:presLayoutVars>
      </dgm:prSet>
      <dgm:spPr/>
      <dgm:t>
        <a:bodyPr/>
        <a:lstStyle/>
        <a:p>
          <a:endParaRPr lang="en-GB"/>
        </a:p>
      </dgm:t>
    </dgm:pt>
    <dgm:pt modelId="{6ACB2827-B6B9-4376-B416-0BAF99C45083}" type="pres">
      <dgm:prSet presAssocID="{B08709B4-B468-4685-A197-3936BBB6CDE7}" presName="rootConnector" presStyleLbl="node2" presStyleIdx="2" presStyleCnt="3"/>
      <dgm:spPr/>
      <dgm:t>
        <a:bodyPr/>
        <a:lstStyle/>
        <a:p>
          <a:endParaRPr lang="en-GB"/>
        </a:p>
      </dgm:t>
    </dgm:pt>
    <dgm:pt modelId="{B398D87E-1C75-4352-B176-CC32CB343F20}" type="pres">
      <dgm:prSet presAssocID="{B08709B4-B468-4685-A197-3936BBB6CDE7}" presName="hierChild4" presStyleCnt="0"/>
      <dgm:spPr/>
    </dgm:pt>
    <dgm:pt modelId="{59803920-23F2-49E1-9E04-DFB7873DB109}" type="pres">
      <dgm:prSet presAssocID="{B08709B4-B468-4685-A197-3936BBB6CDE7}" presName="hierChild5" presStyleCnt="0"/>
      <dgm:spPr/>
    </dgm:pt>
    <dgm:pt modelId="{50908C2A-29D8-4855-B883-B0712589437A}" type="pres">
      <dgm:prSet presAssocID="{37AA19A1-51D3-4D82-BD79-2A21CD9363E5}" presName="hierChild3" presStyleCnt="0"/>
      <dgm:spPr/>
    </dgm:pt>
  </dgm:ptLst>
  <dgm:cxnLst>
    <dgm:cxn modelId="{B44E6919-ABEE-410D-A6CE-3F8110BAD090}" type="presOf" srcId="{785E676D-44B6-4C5E-AB17-CAFAFB3C0B92}" destId="{38F0B2C9-3720-4CCF-B9F8-D8916A2EAA9F}" srcOrd="0" destOrd="0" presId="urn:microsoft.com/office/officeart/2005/8/layout/orgChart1"/>
    <dgm:cxn modelId="{F80DE5B8-C1FA-469D-A901-1364FCC5747F}" type="presOf" srcId="{FA5F99E0-560F-45CA-A49E-4C4EDC02A08C}" destId="{DC166768-F01A-4B9E-8F81-5D7938D75E94}" srcOrd="0" destOrd="0" presId="urn:microsoft.com/office/officeart/2005/8/layout/orgChart1"/>
    <dgm:cxn modelId="{F6DA6BF9-1585-44B7-B8A4-32FE1ABDF1D6}" type="presOf" srcId="{E0D69384-F2EB-46C6-A85E-6159A4C9CE0A}" destId="{132631E1-E876-4490-A8D0-10854ACBC25D}" srcOrd="0" destOrd="0" presId="urn:microsoft.com/office/officeart/2005/8/layout/orgChart1"/>
    <dgm:cxn modelId="{C3D60C6E-875D-4A60-BC45-B0216615B47E}" type="presOf" srcId="{D878FE40-8E77-450F-82E4-E6630A047F7A}" destId="{4051997F-4258-41EA-8367-F1D42B2B3F77}" srcOrd="0" destOrd="0" presId="urn:microsoft.com/office/officeart/2005/8/layout/orgChart1"/>
    <dgm:cxn modelId="{561FA97A-3AC4-4107-8206-372FBCFEC228}" type="presOf" srcId="{E993E390-8880-4709-9818-1DC8EA9BA0D1}" destId="{6F297E95-C5B1-4768-A9CD-A9A0B408102B}" srcOrd="0" destOrd="0" presId="urn:microsoft.com/office/officeart/2005/8/layout/orgChart1"/>
    <dgm:cxn modelId="{A5CFDB8D-B658-44C0-8EB9-E372A4724F39}" type="presOf" srcId="{FA5F99E0-560F-45CA-A49E-4C4EDC02A08C}" destId="{789A79B7-9F86-4C75-9667-0728353AF9F0}" srcOrd="1" destOrd="0" presId="urn:microsoft.com/office/officeart/2005/8/layout/orgChart1"/>
    <dgm:cxn modelId="{9EDCE846-6B18-4CD2-9E75-CA46A75CF0FB}" type="presOf" srcId="{C67EEC5F-9E07-4F84-A00D-675B6835A446}" destId="{AF6DAA01-4AC7-4350-8D5D-FDFA6DE39CCC}" srcOrd="1" destOrd="0" presId="urn:microsoft.com/office/officeart/2005/8/layout/orgChart1"/>
    <dgm:cxn modelId="{33522EED-B352-4C1C-A9A7-9FCE2862A540}" srcId="{EF20E8E4-1F50-4F12-8545-85AC1C4028C5}" destId="{37AA19A1-51D3-4D82-BD79-2A21CD9363E5}" srcOrd="0" destOrd="0" parTransId="{ABB38418-61B3-4545-AB69-28199FDB447D}" sibTransId="{F687A7C6-0D0E-41F4-A502-4D5F0A3815EF}"/>
    <dgm:cxn modelId="{65A18BD4-F5AE-4E9B-A9E6-C6B62D000E03}" type="presOf" srcId="{785E676D-44B6-4C5E-AB17-CAFAFB3C0B92}" destId="{81447DE6-F4F8-4424-AE28-A71C5F47AE12}" srcOrd="1" destOrd="0" presId="urn:microsoft.com/office/officeart/2005/8/layout/orgChart1"/>
    <dgm:cxn modelId="{D0FDE42B-0192-4A8D-8F13-53DBC2D484BD}" type="presOf" srcId="{EA826710-FB45-4CF1-8848-F1498D67D7CE}" destId="{FEB9A59C-7336-4F99-A343-9CE860BDFD10}" srcOrd="0" destOrd="0" presId="urn:microsoft.com/office/officeart/2005/8/layout/orgChart1"/>
    <dgm:cxn modelId="{E46294CC-0D95-4E18-A7A9-D0D760456C8C}" srcId="{C474958E-F07C-4DB9-8A32-319E93506C35}" destId="{785E676D-44B6-4C5E-AB17-CAFAFB3C0B92}" srcOrd="0" destOrd="0" parTransId="{F9C81018-A4AB-413D-89D5-247A1F9E34ED}" sibTransId="{6184D175-26A6-4592-8EF9-BDF606582042}"/>
    <dgm:cxn modelId="{A159B8AA-5B83-4AEE-AD1E-03195A29BE34}" type="presOf" srcId="{2AF77043-A529-4C45-BA05-0CD81795B151}" destId="{D5B1A2D9-5317-4C38-8E96-C63B292F086B}" srcOrd="1" destOrd="0" presId="urn:microsoft.com/office/officeart/2005/8/layout/orgChart1"/>
    <dgm:cxn modelId="{3B244DD8-51C3-4C81-A78F-37D155218532}" type="presOf" srcId="{DC01A1EE-E15B-4384-B27A-A866E7444FC7}" destId="{8DE37687-B4DE-4726-A961-0A4D8AA2C143}" srcOrd="0" destOrd="0" presId="urn:microsoft.com/office/officeart/2005/8/layout/orgChart1"/>
    <dgm:cxn modelId="{4A7C97E0-BB35-4CED-96D1-268AFAD31745}" type="presOf" srcId="{94EAAD8A-2D0B-4E28-BF4B-4ECB1856FEEA}" destId="{A3AD6343-FDB0-4F33-A127-EB83E5B58F97}" srcOrd="0" destOrd="0" presId="urn:microsoft.com/office/officeart/2005/8/layout/orgChart1"/>
    <dgm:cxn modelId="{D4E01165-CC35-418F-A509-EA7C60A09942}" type="presOf" srcId="{7A10543B-C2B1-4BBD-8B4F-F39245D726CB}" destId="{20D9AE88-BA39-4040-9C2D-F1E1BA53AD4B}" srcOrd="0" destOrd="0" presId="urn:microsoft.com/office/officeart/2005/8/layout/orgChart1"/>
    <dgm:cxn modelId="{A8B081DD-F54A-4E3D-A313-CE373C0D173B}" type="presOf" srcId="{E167EB17-C5BD-4DCB-AAFC-7B32FBADAFD1}" destId="{0C11C683-D12A-431D-A3F1-862881483D10}" srcOrd="1" destOrd="0" presId="urn:microsoft.com/office/officeart/2005/8/layout/orgChart1"/>
    <dgm:cxn modelId="{002671CA-780E-4C04-A252-DD5A747E827D}" type="presOf" srcId="{B08709B4-B468-4685-A197-3936BBB6CDE7}" destId="{6ACB2827-B6B9-4376-B416-0BAF99C45083}" srcOrd="1" destOrd="0" presId="urn:microsoft.com/office/officeart/2005/8/layout/orgChart1"/>
    <dgm:cxn modelId="{AD0670DE-705F-4FEC-A6B7-70E27FEE32B0}" srcId="{D878FE40-8E77-450F-82E4-E6630A047F7A}" destId="{FA5F99E0-560F-45CA-A49E-4C4EDC02A08C}" srcOrd="2" destOrd="0" parTransId="{25B10017-1BE9-4844-8021-67A0C1622C79}" sibTransId="{2F06FCB4-A10B-4618-9891-FAF334101776}"/>
    <dgm:cxn modelId="{931D2E5C-9123-40DE-8F14-6443CC5C2C76}" type="presOf" srcId="{783C3BBB-F3DD-44BF-AD84-5CEC5C080BB6}" destId="{E32E9D81-A812-4882-9371-78D2E913C6A7}" srcOrd="1" destOrd="0" presId="urn:microsoft.com/office/officeart/2005/8/layout/orgChart1"/>
    <dgm:cxn modelId="{CA39CE95-BA60-4EC0-91BB-E23A49C166EE}" srcId="{AB6A5B30-CF34-4565-BDA5-92EEFD5A48B6}" destId="{C91626B0-E88A-4D68-B377-25F0C229D69C}" srcOrd="0" destOrd="0" parTransId="{70BDEF35-C089-4634-9169-E1B4696A5882}" sibTransId="{DF84CF48-ACF7-4FFD-A36A-DF1B103CE136}"/>
    <dgm:cxn modelId="{863D3DD7-BDF1-4FD5-9890-ECE3DF3E3320}" type="presOf" srcId="{2AF77043-A529-4C45-BA05-0CD81795B151}" destId="{A5104579-4E07-404A-9FEA-FA7CAA9AE32C}" srcOrd="0" destOrd="0" presId="urn:microsoft.com/office/officeart/2005/8/layout/orgChart1"/>
    <dgm:cxn modelId="{E61C226E-5B4F-4AAF-BE84-19BF7A2680E1}" type="presOf" srcId="{70BDEF35-C089-4634-9169-E1B4696A5882}" destId="{9ECF8A62-3CAB-4A2F-AA20-D2B6010A378C}" srcOrd="0" destOrd="0" presId="urn:microsoft.com/office/officeart/2005/8/layout/orgChart1"/>
    <dgm:cxn modelId="{063391CC-2EB9-46B6-8F39-E1174AEB598C}" srcId="{37AA19A1-51D3-4D82-BD79-2A21CD9363E5}" destId="{B08709B4-B468-4685-A197-3936BBB6CDE7}" srcOrd="2" destOrd="0" parTransId="{0AADC7A8-CE32-4B1E-A7C0-10C5F02E314D}" sibTransId="{6D5E6841-4BF7-4D3A-9939-7FB7CE9742C7}"/>
    <dgm:cxn modelId="{713CB7E7-A33E-4AB6-AD5E-7CC05E537835}" type="presOf" srcId="{37AA19A1-51D3-4D82-BD79-2A21CD9363E5}" destId="{46D56115-95F7-4854-B0BA-1ECCB14D587F}" srcOrd="1" destOrd="0" presId="urn:microsoft.com/office/officeart/2005/8/layout/orgChart1"/>
    <dgm:cxn modelId="{E5C89E57-333C-4B9B-9137-7A80F0381920}" type="presOf" srcId="{E94CE691-4B46-4AFC-96B9-AF862CE5E6DD}" destId="{8E023B08-3C32-44E7-B9EE-A43E2B5BCD4B}" srcOrd="0" destOrd="0" presId="urn:microsoft.com/office/officeart/2005/8/layout/orgChart1"/>
    <dgm:cxn modelId="{E073FEEC-3C8A-4695-A41B-D4918F11BC42}" type="presOf" srcId="{E167EB17-C5BD-4DCB-AAFC-7B32FBADAFD1}" destId="{E2E4E56C-0E40-4D2B-82DB-935FF8830613}" srcOrd="0" destOrd="0" presId="urn:microsoft.com/office/officeart/2005/8/layout/orgChart1"/>
    <dgm:cxn modelId="{0412BCED-53C1-401E-88BE-5CB51BEA7A03}" srcId="{C474958E-F07C-4DB9-8A32-319E93506C35}" destId="{E167EB17-C5BD-4DCB-AAFC-7B32FBADAFD1}" srcOrd="2" destOrd="0" parTransId="{34B5B91E-B4E1-4ADA-903F-074E9C852200}" sibTransId="{FBE29772-A623-4FCD-8372-13A27FB9B42C}"/>
    <dgm:cxn modelId="{4AF43761-220D-4EF8-91F1-EBB9A2DB5FF2}" type="presOf" srcId="{B08709B4-B468-4685-A197-3936BBB6CDE7}" destId="{5332A242-9794-4254-9A10-C59CAFC42B7D}" srcOrd="0" destOrd="0" presId="urn:microsoft.com/office/officeart/2005/8/layout/orgChart1"/>
    <dgm:cxn modelId="{B9432E33-1404-4785-834D-085C85433D1B}" type="presOf" srcId="{783C3BBB-F3DD-44BF-AD84-5CEC5C080BB6}" destId="{97162DE8-350C-49F6-85C1-D44DA700ED59}" srcOrd="0" destOrd="0" presId="urn:microsoft.com/office/officeart/2005/8/layout/orgChart1"/>
    <dgm:cxn modelId="{A459DD1E-286F-4DED-8372-7BAC366F4413}" type="presOf" srcId="{D878FE40-8E77-450F-82E4-E6630A047F7A}" destId="{9DD222FE-CD1B-4837-8062-09E475F5DEA6}" srcOrd="1" destOrd="0" presId="urn:microsoft.com/office/officeart/2005/8/layout/orgChart1"/>
    <dgm:cxn modelId="{73E2E71E-5B79-4B54-B68F-A658AC707520}" type="presOf" srcId="{C91626B0-E88A-4D68-B377-25F0C229D69C}" destId="{0463F4CB-A2C4-44BA-A7A5-E7E538AF0B20}" srcOrd="1" destOrd="0" presId="urn:microsoft.com/office/officeart/2005/8/layout/orgChart1"/>
    <dgm:cxn modelId="{26F5BE2C-50FE-4595-BC1D-B4718396C5B8}" srcId="{37AA19A1-51D3-4D82-BD79-2A21CD9363E5}" destId="{C67EEC5F-9E07-4F84-A00D-675B6835A446}" srcOrd="1" destOrd="0" parTransId="{E0D69384-F2EB-46C6-A85E-6159A4C9CE0A}" sibTransId="{4D729423-6AAF-405C-9331-533747E17CDD}"/>
    <dgm:cxn modelId="{C016A55D-B4BF-4F2F-998E-C2731876DE2B}" srcId="{FA5F99E0-560F-45CA-A49E-4C4EDC02A08C}" destId="{BA600FF5-A560-413F-A088-08A1B6466B2F}" srcOrd="1" destOrd="0" parTransId="{4E1D85D0-8D36-483D-988D-3D9A77366B22}" sibTransId="{F414A1CD-ADF7-4266-9D90-C0CDF2343924}"/>
    <dgm:cxn modelId="{6CE140BD-A7AC-4A65-B3B8-5F9074A0E3E8}" type="presOf" srcId="{AB6A5B30-CF34-4565-BDA5-92EEFD5A48B6}" destId="{6A895335-7235-4430-A5DD-71C58F810DEA}" srcOrd="0" destOrd="0" presId="urn:microsoft.com/office/officeart/2005/8/layout/orgChart1"/>
    <dgm:cxn modelId="{A2D5CD59-72D7-4F26-BB1E-23483F3F8622}" type="presOf" srcId="{E993E390-8880-4709-9818-1DC8EA9BA0D1}" destId="{6C2FA736-293B-41ED-A776-09E0E3DEC1B7}" srcOrd="1" destOrd="0" presId="urn:microsoft.com/office/officeart/2005/8/layout/orgChart1"/>
    <dgm:cxn modelId="{1ABA435C-82C5-4205-B138-4CC3199D760D}" srcId="{FA5F99E0-560F-45CA-A49E-4C4EDC02A08C}" destId="{3EDF8929-B645-42B8-A80F-8EFF631CD547}" srcOrd="2" destOrd="0" parTransId="{E94CE691-4B46-4AFC-96B9-AF862CE5E6DD}" sibTransId="{7A38A42E-E806-4A26-8CC8-56EF1C42D8E7}"/>
    <dgm:cxn modelId="{2FA1873E-3318-492B-87B3-303E3E2C95A4}" srcId="{AB6A5B30-CF34-4565-BDA5-92EEFD5A48B6}" destId="{DC01A1EE-E15B-4384-B27A-A866E7444FC7}" srcOrd="1" destOrd="0" parTransId="{94EAAD8A-2D0B-4E28-BF4B-4ECB1856FEEA}" sibTransId="{A89B24D5-E10A-4BFB-B1A5-4467B72CC76A}"/>
    <dgm:cxn modelId="{22F06C6B-8D25-40A3-B2DD-3F3BDF3DDB7F}" type="presOf" srcId="{4F0E8B25-D94B-4E2B-9C9C-012C9A670862}" destId="{D3A27056-02D1-4FC6-A0FE-7F483709065B}" srcOrd="0" destOrd="0" presId="urn:microsoft.com/office/officeart/2005/8/layout/orgChart1"/>
    <dgm:cxn modelId="{1DF859E7-EB16-4939-B359-361C663DDDB8}" type="presOf" srcId="{3EDF8929-B645-42B8-A80F-8EFF631CD547}" destId="{446773E9-7FC4-4105-83B1-91126006715C}" srcOrd="0" destOrd="0" presId="urn:microsoft.com/office/officeart/2005/8/layout/orgChart1"/>
    <dgm:cxn modelId="{0170C8E6-4B99-43D2-B3FD-FE039C17242E}" type="presOf" srcId="{DC01A1EE-E15B-4384-B27A-A866E7444FC7}" destId="{2AA83E9A-AFAE-4EEB-800C-493E0705BFFF}" srcOrd="1" destOrd="0" presId="urn:microsoft.com/office/officeart/2005/8/layout/orgChart1"/>
    <dgm:cxn modelId="{99336718-2F45-403F-B429-37317C1E3A26}" type="presOf" srcId="{C474958E-F07C-4DB9-8A32-319E93506C35}" destId="{7FFAF20B-7127-4296-A22E-FA74A844F7C5}" srcOrd="1" destOrd="0" presId="urn:microsoft.com/office/officeart/2005/8/layout/orgChart1"/>
    <dgm:cxn modelId="{C157CC3A-48F5-44E5-B2D9-C8AE02982DFD}" type="presOf" srcId="{0AADC7A8-CE32-4B1E-A7C0-10C5F02E314D}" destId="{29228AF7-7C96-4BAA-8518-127B95AC39E7}" srcOrd="0" destOrd="0" presId="urn:microsoft.com/office/officeart/2005/8/layout/orgChart1"/>
    <dgm:cxn modelId="{BAF00D61-FE54-4AD1-9952-1D4DB632D1E9}" type="presOf" srcId="{BA600FF5-A560-413F-A088-08A1B6466B2F}" destId="{2A9BBC26-298B-45B9-933C-BCCC2DDD900C}" srcOrd="1" destOrd="0" presId="urn:microsoft.com/office/officeart/2005/8/layout/orgChart1"/>
    <dgm:cxn modelId="{F05B0BFF-853E-4AD3-9EB0-991EA1FF3DAF}" type="presOf" srcId="{AFC2A5A4-913E-49A4-94E1-D2F058FC5FD2}" destId="{087902EE-29CE-4407-9045-0369FCA2C85B}" srcOrd="0" destOrd="0" presId="urn:microsoft.com/office/officeart/2005/8/layout/orgChart1"/>
    <dgm:cxn modelId="{9D7A1255-BEE7-4144-9F10-CF38FB7F2007}" type="presOf" srcId="{34B5B91E-B4E1-4ADA-903F-074E9C852200}" destId="{7F0A0D18-9A89-47C3-A58A-89ED3FC13ED6}" srcOrd="0" destOrd="0" presId="urn:microsoft.com/office/officeart/2005/8/layout/orgChart1"/>
    <dgm:cxn modelId="{95FC55C0-BE8B-4676-8C3F-297B62872A36}" type="presOf" srcId="{F9C81018-A4AB-413D-89D5-247A1F9E34ED}" destId="{0035C68C-AB0F-489E-B8EB-1D6B3DC23EDB}" srcOrd="0" destOrd="0" presId="urn:microsoft.com/office/officeart/2005/8/layout/orgChart1"/>
    <dgm:cxn modelId="{296E11BC-5C30-4056-83D9-A22E9FF1418B}" type="presOf" srcId="{C474958E-F07C-4DB9-8A32-319E93506C35}" destId="{BCA21510-7873-4A0A-AF38-87EBFFD80141}" srcOrd="0" destOrd="0" presId="urn:microsoft.com/office/officeart/2005/8/layout/orgChart1"/>
    <dgm:cxn modelId="{E7EEF6CC-7FE7-46EC-9036-4C5D7471230D}" type="presOf" srcId="{4E1D85D0-8D36-483D-988D-3D9A77366B22}" destId="{E57704F8-7E11-4B76-9F28-FA2823D646F4}" srcOrd="0" destOrd="0" presId="urn:microsoft.com/office/officeart/2005/8/layout/orgChart1"/>
    <dgm:cxn modelId="{FFA0E2FB-39F2-41F4-816A-21D6C488EE0D}" type="presOf" srcId="{C91626B0-E88A-4D68-B377-25F0C229D69C}" destId="{F292E074-1235-4DF4-99FE-03C8031AFB8E}" srcOrd="0" destOrd="0" presId="urn:microsoft.com/office/officeart/2005/8/layout/orgChart1"/>
    <dgm:cxn modelId="{D5E7C5F8-FF88-4536-8ED7-7E89A73FED71}" type="presOf" srcId="{AB6A5B30-CF34-4565-BDA5-92EEFD5A48B6}" destId="{BFABA9AE-BDB3-414E-8279-C577F8FDB14B}" srcOrd="1" destOrd="0" presId="urn:microsoft.com/office/officeart/2005/8/layout/orgChart1"/>
    <dgm:cxn modelId="{89592CB0-48F5-4D8B-8596-A5965BCA8D8D}" type="presOf" srcId="{3EDF8929-B645-42B8-A80F-8EFF631CD547}" destId="{1D758065-BE66-4235-9440-739F918B18DA}" srcOrd="1" destOrd="0" presId="urn:microsoft.com/office/officeart/2005/8/layout/orgChart1"/>
    <dgm:cxn modelId="{DE94F184-927C-411E-8388-36F4B9DF1A63}" srcId="{D878FE40-8E77-450F-82E4-E6630A047F7A}" destId="{AB6A5B30-CF34-4565-BDA5-92EEFD5A48B6}" srcOrd="0" destOrd="0" parTransId="{4F0E8B25-D94B-4E2B-9C9C-012C9A670862}" sibTransId="{8F33510B-B115-43CC-B177-AE008CFA9EEF}"/>
    <dgm:cxn modelId="{149B27F5-26D4-46D1-8564-BA727FFDE226}" srcId="{AB6A5B30-CF34-4565-BDA5-92EEFD5A48B6}" destId="{783C3BBB-F3DD-44BF-AD84-5CEC5C080BB6}" srcOrd="2" destOrd="0" parTransId="{5B520430-EB5C-48F4-97D4-4AC57746F955}" sibTransId="{12B55BF9-EE7D-4541-8D9F-AEDE60728C63}"/>
    <dgm:cxn modelId="{F8F8837F-A523-45A2-946A-0040B5EAEB19}" type="presOf" srcId="{C536F144-63A9-4DBC-B363-765FB40710EC}" destId="{A4119521-8DCC-4BDD-83AC-2F902AB617C9}" srcOrd="0" destOrd="0" presId="urn:microsoft.com/office/officeart/2005/8/layout/orgChart1"/>
    <dgm:cxn modelId="{9B80A683-4F83-4642-A426-9BB14FA2C4AC}" type="presOf" srcId="{5B520430-EB5C-48F4-97D4-4AC57746F955}" destId="{337C835B-891D-4886-A7A5-497688AEE56A}" srcOrd="0" destOrd="0" presId="urn:microsoft.com/office/officeart/2005/8/layout/orgChart1"/>
    <dgm:cxn modelId="{3955DC77-58C8-4758-93D5-4B031714366F}" srcId="{FA5F99E0-560F-45CA-A49E-4C4EDC02A08C}" destId="{2AF77043-A529-4C45-BA05-0CD81795B151}" srcOrd="0" destOrd="0" parTransId="{7A10543B-C2B1-4BBD-8B4F-F39245D726CB}" sibTransId="{C7A4AB96-370E-40C4-95DB-561BAF3DFF6A}"/>
    <dgm:cxn modelId="{7C2AAB81-814A-40A6-9791-A52907984C6C}" type="presOf" srcId="{EF20E8E4-1F50-4F12-8545-85AC1C4028C5}" destId="{87B22D41-6940-4406-8E0A-E27E73171014}" srcOrd="0" destOrd="0" presId="urn:microsoft.com/office/officeart/2005/8/layout/orgChart1"/>
    <dgm:cxn modelId="{0AFF75B3-AE71-467F-B6F8-06CEB8DB88E9}" type="presOf" srcId="{BA600FF5-A560-413F-A088-08A1B6466B2F}" destId="{026B1C77-5C60-44E7-BA1A-4CE33A5605A2}" srcOrd="0" destOrd="0" presId="urn:microsoft.com/office/officeart/2005/8/layout/orgChart1"/>
    <dgm:cxn modelId="{B0B085CE-1A6D-449F-84CD-ECADA4C8F538}" type="presOf" srcId="{25B10017-1BE9-4844-8021-67A0C1622C79}" destId="{77A3F5A0-DA6E-4C28-855C-B606C8CE1376}" srcOrd="0" destOrd="0" presId="urn:microsoft.com/office/officeart/2005/8/layout/orgChart1"/>
    <dgm:cxn modelId="{61CF2AF0-0282-4239-AC39-CC776CCC946F}" type="presOf" srcId="{37AA19A1-51D3-4D82-BD79-2A21CD9363E5}" destId="{8CB56FC4-23B3-43AC-B1C6-DA4C0B90114B}" srcOrd="0" destOrd="0" presId="urn:microsoft.com/office/officeart/2005/8/layout/orgChart1"/>
    <dgm:cxn modelId="{83D15AE6-FB4F-47E1-829F-85F0666DCC7D}" srcId="{37AA19A1-51D3-4D82-BD79-2A21CD9363E5}" destId="{D878FE40-8E77-450F-82E4-E6630A047F7A}" srcOrd="0" destOrd="0" parTransId="{EA826710-FB45-4CF1-8848-F1498D67D7CE}" sibTransId="{FAC8032C-4771-4A82-8DD0-761D518CB100}"/>
    <dgm:cxn modelId="{38AD50A9-4C3D-4C58-A7A9-568B65C24A71}" srcId="{D878FE40-8E77-450F-82E4-E6630A047F7A}" destId="{C474958E-F07C-4DB9-8A32-319E93506C35}" srcOrd="1" destOrd="0" parTransId="{C536F144-63A9-4DBC-B363-765FB40710EC}" sibTransId="{492C7BE0-5BA2-4F0B-9B62-41C80090B7D5}"/>
    <dgm:cxn modelId="{4F29C9DA-8AA3-4CA9-AD04-19A46777411C}" type="presOf" srcId="{C67EEC5F-9E07-4F84-A00D-675B6835A446}" destId="{C7E98DC3-8942-4AFA-A84B-4387FDF21F41}" srcOrd="0" destOrd="0" presId="urn:microsoft.com/office/officeart/2005/8/layout/orgChart1"/>
    <dgm:cxn modelId="{AE65A3FA-201C-41FD-B91A-B62A64C2B8AF}" srcId="{C474958E-F07C-4DB9-8A32-319E93506C35}" destId="{E993E390-8880-4709-9818-1DC8EA9BA0D1}" srcOrd="1" destOrd="0" parTransId="{AFC2A5A4-913E-49A4-94E1-D2F058FC5FD2}" sibTransId="{213161DF-DAD4-4983-8DA7-771A615F6638}"/>
    <dgm:cxn modelId="{E7D36E59-CFD4-42F3-964B-7057EF4AD47E}" type="presParOf" srcId="{87B22D41-6940-4406-8E0A-E27E73171014}" destId="{0BCB568F-CE0C-4203-B41E-DBBDB492041A}" srcOrd="0" destOrd="0" presId="urn:microsoft.com/office/officeart/2005/8/layout/orgChart1"/>
    <dgm:cxn modelId="{6EDF846B-7022-4580-A490-26EEB3638B26}" type="presParOf" srcId="{0BCB568F-CE0C-4203-B41E-DBBDB492041A}" destId="{B2D50708-829A-4CB6-B736-E2B4DD99125A}" srcOrd="0" destOrd="0" presId="urn:microsoft.com/office/officeart/2005/8/layout/orgChart1"/>
    <dgm:cxn modelId="{47F77798-3600-42E3-BB36-0D3A1DD8A091}" type="presParOf" srcId="{B2D50708-829A-4CB6-B736-E2B4DD99125A}" destId="{8CB56FC4-23B3-43AC-B1C6-DA4C0B90114B}" srcOrd="0" destOrd="0" presId="urn:microsoft.com/office/officeart/2005/8/layout/orgChart1"/>
    <dgm:cxn modelId="{E1750282-7685-499E-A151-F0EF0B2DEC1D}" type="presParOf" srcId="{B2D50708-829A-4CB6-B736-E2B4DD99125A}" destId="{46D56115-95F7-4854-B0BA-1ECCB14D587F}" srcOrd="1" destOrd="0" presId="urn:microsoft.com/office/officeart/2005/8/layout/orgChart1"/>
    <dgm:cxn modelId="{CE5C8B48-D7D7-4A30-8F7B-3E2EABD65218}" type="presParOf" srcId="{0BCB568F-CE0C-4203-B41E-DBBDB492041A}" destId="{20B7FBC4-3FB5-44D2-BE40-6DAC80FAA722}" srcOrd="1" destOrd="0" presId="urn:microsoft.com/office/officeart/2005/8/layout/orgChart1"/>
    <dgm:cxn modelId="{5A3DA770-920A-406E-AF05-1C262051695A}" type="presParOf" srcId="{20B7FBC4-3FB5-44D2-BE40-6DAC80FAA722}" destId="{FEB9A59C-7336-4F99-A343-9CE860BDFD10}" srcOrd="0" destOrd="0" presId="urn:microsoft.com/office/officeart/2005/8/layout/orgChart1"/>
    <dgm:cxn modelId="{BF6C0F22-4EBA-4116-BB74-8F63208E82B4}" type="presParOf" srcId="{20B7FBC4-3FB5-44D2-BE40-6DAC80FAA722}" destId="{F4767087-E78F-415A-9E09-F8E814A92EAB}" srcOrd="1" destOrd="0" presId="urn:microsoft.com/office/officeart/2005/8/layout/orgChart1"/>
    <dgm:cxn modelId="{FBE9386D-3F95-4B34-A0E8-ACC0028586F8}" type="presParOf" srcId="{F4767087-E78F-415A-9E09-F8E814A92EAB}" destId="{25F33235-3462-4409-B2F8-F123A38A5D8D}" srcOrd="0" destOrd="0" presId="urn:microsoft.com/office/officeart/2005/8/layout/orgChart1"/>
    <dgm:cxn modelId="{66FE8883-A1FC-455F-9F72-C16B0AECA986}" type="presParOf" srcId="{25F33235-3462-4409-B2F8-F123A38A5D8D}" destId="{4051997F-4258-41EA-8367-F1D42B2B3F77}" srcOrd="0" destOrd="0" presId="urn:microsoft.com/office/officeart/2005/8/layout/orgChart1"/>
    <dgm:cxn modelId="{B834CBF6-36CC-44B6-94E5-EED8BF1E720E}" type="presParOf" srcId="{25F33235-3462-4409-B2F8-F123A38A5D8D}" destId="{9DD222FE-CD1B-4837-8062-09E475F5DEA6}" srcOrd="1" destOrd="0" presId="urn:microsoft.com/office/officeart/2005/8/layout/orgChart1"/>
    <dgm:cxn modelId="{7D74DF2F-45BF-4FEF-BC2A-464F541EBA6E}" type="presParOf" srcId="{F4767087-E78F-415A-9E09-F8E814A92EAB}" destId="{AF54ED48-880F-4CA0-966A-5FD9768AA8B7}" srcOrd="1" destOrd="0" presId="urn:microsoft.com/office/officeart/2005/8/layout/orgChart1"/>
    <dgm:cxn modelId="{B16E209C-8273-49D3-9744-4AB95A972367}" type="presParOf" srcId="{AF54ED48-880F-4CA0-966A-5FD9768AA8B7}" destId="{D3A27056-02D1-4FC6-A0FE-7F483709065B}" srcOrd="0" destOrd="0" presId="urn:microsoft.com/office/officeart/2005/8/layout/orgChart1"/>
    <dgm:cxn modelId="{CFBD9BC0-CB5A-4D60-86F1-66F3CBD85A45}" type="presParOf" srcId="{AF54ED48-880F-4CA0-966A-5FD9768AA8B7}" destId="{197CA140-75E6-42DF-842A-B10DCE21E934}" srcOrd="1" destOrd="0" presId="urn:microsoft.com/office/officeart/2005/8/layout/orgChart1"/>
    <dgm:cxn modelId="{3E82D81C-4DC3-4896-A0F3-ADE3A48B9C7C}" type="presParOf" srcId="{197CA140-75E6-42DF-842A-B10DCE21E934}" destId="{1B414F70-94B8-4A1A-A8AB-980051FA426D}" srcOrd="0" destOrd="0" presId="urn:microsoft.com/office/officeart/2005/8/layout/orgChart1"/>
    <dgm:cxn modelId="{D744FE29-6CE9-4420-9C61-AD02CCC8925B}" type="presParOf" srcId="{1B414F70-94B8-4A1A-A8AB-980051FA426D}" destId="{6A895335-7235-4430-A5DD-71C58F810DEA}" srcOrd="0" destOrd="0" presId="urn:microsoft.com/office/officeart/2005/8/layout/orgChart1"/>
    <dgm:cxn modelId="{EDB160E3-98E1-4394-9AD5-D50F5DF0E755}" type="presParOf" srcId="{1B414F70-94B8-4A1A-A8AB-980051FA426D}" destId="{BFABA9AE-BDB3-414E-8279-C577F8FDB14B}" srcOrd="1" destOrd="0" presId="urn:microsoft.com/office/officeart/2005/8/layout/orgChart1"/>
    <dgm:cxn modelId="{B8A2F5B0-6F81-4347-99D6-0FB84E012DB6}" type="presParOf" srcId="{197CA140-75E6-42DF-842A-B10DCE21E934}" destId="{C7666A99-432A-4837-A954-09E72DA479A8}" srcOrd="1" destOrd="0" presId="urn:microsoft.com/office/officeart/2005/8/layout/orgChart1"/>
    <dgm:cxn modelId="{2EC90168-510E-41D5-B705-0668FD6F31B4}" type="presParOf" srcId="{C7666A99-432A-4837-A954-09E72DA479A8}" destId="{9ECF8A62-3CAB-4A2F-AA20-D2B6010A378C}" srcOrd="0" destOrd="0" presId="urn:microsoft.com/office/officeart/2005/8/layout/orgChart1"/>
    <dgm:cxn modelId="{5BA6B0AE-781D-4816-9936-77C54F855255}" type="presParOf" srcId="{C7666A99-432A-4837-A954-09E72DA479A8}" destId="{0E87CF67-B4C3-4568-8A12-9C8778E00D9F}" srcOrd="1" destOrd="0" presId="urn:microsoft.com/office/officeart/2005/8/layout/orgChart1"/>
    <dgm:cxn modelId="{C451E37E-11E2-4BC4-BFC5-C5916B138674}" type="presParOf" srcId="{0E87CF67-B4C3-4568-8A12-9C8778E00D9F}" destId="{80EB8C9D-8174-4D10-B45D-27307DB97085}" srcOrd="0" destOrd="0" presId="urn:microsoft.com/office/officeart/2005/8/layout/orgChart1"/>
    <dgm:cxn modelId="{C010FE7B-682C-4A69-A993-E67660B7402F}" type="presParOf" srcId="{80EB8C9D-8174-4D10-B45D-27307DB97085}" destId="{F292E074-1235-4DF4-99FE-03C8031AFB8E}" srcOrd="0" destOrd="0" presId="urn:microsoft.com/office/officeart/2005/8/layout/orgChart1"/>
    <dgm:cxn modelId="{21FC2347-8514-4E65-BEE5-9767045D78C9}" type="presParOf" srcId="{80EB8C9D-8174-4D10-B45D-27307DB97085}" destId="{0463F4CB-A2C4-44BA-A7A5-E7E538AF0B20}" srcOrd="1" destOrd="0" presId="urn:microsoft.com/office/officeart/2005/8/layout/orgChart1"/>
    <dgm:cxn modelId="{38E410FD-C9D5-4BD5-BFE9-E579454E1167}" type="presParOf" srcId="{0E87CF67-B4C3-4568-8A12-9C8778E00D9F}" destId="{7619C95A-2BD2-4C7A-A628-BFB8E6458E98}" srcOrd="1" destOrd="0" presId="urn:microsoft.com/office/officeart/2005/8/layout/orgChart1"/>
    <dgm:cxn modelId="{3DED2CB3-B5F9-42AA-AACC-F2C60D271AF5}" type="presParOf" srcId="{0E87CF67-B4C3-4568-8A12-9C8778E00D9F}" destId="{8B2C4C44-FD31-4921-BCBE-D35CFB7114E7}" srcOrd="2" destOrd="0" presId="urn:microsoft.com/office/officeart/2005/8/layout/orgChart1"/>
    <dgm:cxn modelId="{E25AD8A8-5CAB-44ED-B587-454214EE9375}" type="presParOf" srcId="{C7666A99-432A-4837-A954-09E72DA479A8}" destId="{A3AD6343-FDB0-4F33-A127-EB83E5B58F97}" srcOrd="2" destOrd="0" presId="urn:microsoft.com/office/officeart/2005/8/layout/orgChart1"/>
    <dgm:cxn modelId="{F557C3E6-9BB4-4E8B-97B8-8529B868B958}" type="presParOf" srcId="{C7666A99-432A-4837-A954-09E72DA479A8}" destId="{E91B1F55-EC2C-4EB4-B884-48918305F9A4}" srcOrd="3" destOrd="0" presId="urn:microsoft.com/office/officeart/2005/8/layout/orgChart1"/>
    <dgm:cxn modelId="{CDB1565D-D618-400E-A8B4-77AED9889548}" type="presParOf" srcId="{E91B1F55-EC2C-4EB4-B884-48918305F9A4}" destId="{50A9B1DA-B9B1-4244-87E9-CC609E54D37D}" srcOrd="0" destOrd="0" presId="urn:microsoft.com/office/officeart/2005/8/layout/orgChart1"/>
    <dgm:cxn modelId="{713F1AAA-64E9-4C67-B9AD-FA1BF4BBDE56}" type="presParOf" srcId="{50A9B1DA-B9B1-4244-87E9-CC609E54D37D}" destId="{8DE37687-B4DE-4726-A961-0A4D8AA2C143}" srcOrd="0" destOrd="0" presId="urn:microsoft.com/office/officeart/2005/8/layout/orgChart1"/>
    <dgm:cxn modelId="{922F0DEF-831C-4B92-B851-9D882BCF3C18}" type="presParOf" srcId="{50A9B1DA-B9B1-4244-87E9-CC609E54D37D}" destId="{2AA83E9A-AFAE-4EEB-800C-493E0705BFFF}" srcOrd="1" destOrd="0" presId="urn:microsoft.com/office/officeart/2005/8/layout/orgChart1"/>
    <dgm:cxn modelId="{C5B9AC77-7AA9-4C92-938D-BFC4FF2F3148}" type="presParOf" srcId="{E91B1F55-EC2C-4EB4-B884-48918305F9A4}" destId="{27C0850E-9C4E-4745-9C41-0C978B49397D}" srcOrd="1" destOrd="0" presId="urn:microsoft.com/office/officeart/2005/8/layout/orgChart1"/>
    <dgm:cxn modelId="{AEA3C31C-D1D4-4D20-B14C-CA93B103986F}" type="presParOf" srcId="{E91B1F55-EC2C-4EB4-B884-48918305F9A4}" destId="{F722F928-1100-4544-8C5B-A70420AEB52B}" srcOrd="2" destOrd="0" presId="urn:microsoft.com/office/officeart/2005/8/layout/orgChart1"/>
    <dgm:cxn modelId="{80DA9F15-B5D1-411E-972C-3F545B140AA9}" type="presParOf" srcId="{C7666A99-432A-4837-A954-09E72DA479A8}" destId="{337C835B-891D-4886-A7A5-497688AEE56A}" srcOrd="4" destOrd="0" presId="urn:microsoft.com/office/officeart/2005/8/layout/orgChart1"/>
    <dgm:cxn modelId="{FF549884-9757-46F7-B5FC-5ECECDA8B766}" type="presParOf" srcId="{C7666A99-432A-4837-A954-09E72DA479A8}" destId="{CA39A216-A5FA-4A18-B2BC-6C868E3048D2}" srcOrd="5" destOrd="0" presId="urn:microsoft.com/office/officeart/2005/8/layout/orgChart1"/>
    <dgm:cxn modelId="{3D326B70-AE5E-48C7-BF12-10291AE36F49}" type="presParOf" srcId="{CA39A216-A5FA-4A18-B2BC-6C868E3048D2}" destId="{6439891D-0D44-49C9-B276-AC3FCF3CCFBD}" srcOrd="0" destOrd="0" presId="urn:microsoft.com/office/officeart/2005/8/layout/orgChart1"/>
    <dgm:cxn modelId="{7AE86108-59E5-426D-A26A-792AD69A2F17}" type="presParOf" srcId="{6439891D-0D44-49C9-B276-AC3FCF3CCFBD}" destId="{97162DE8-350C-49F6-85C1-D44DA700ED59}" srcOrd="0" destOrd="0" presId="urn:microsoft.com/office/officeart/2005/8/layout/orgChart1"/>
    <dgm:cxn modelId="{E8DF7D05-B784-47DF-BC23-503366DA62FF}" type="presParOf" srcId="{6439891D-0D44-49C9-B276-AC3FCF3CCFBD}" destId="{E32E9D81-A812-4882-9371-78D2E913C6A7}" srcOrd="1" destOrd="0" presId="urn:microsoft.com/office/officeart/2005/8/layout/orgChart1"/>
    <dgm:cxn modelId="{31E992A0-3040-42FA-BB91-792EB5222E20}" type="presParOf" srcId="{CA39A216-A5FA-4A18-B2BC-6C868E3048D2}" destId="{A712151B-5AD5-4DF1-9CDB-4A2C6429FA6A}" srcOrd="1" destOrd="0" presId="urn:microsoft.com/office/officeart/2005/8/layout/orgChart1"/>
    <dgm:cxn modelId="{5308F1CA-A708-43EC-B13F-D4C6EFED0730}" type="presParOf" srcId="{CA39A216-A5FA-4A18-B2BC-6C868E3048D2}" destId="{B2E354FC-9760-417C-8D02-1E156B7A2C67}" srcOrd="2" destOrd="0" presId="urn:microsoft.com/office/officeart/2005/8/layout/orgChart1"/>
    <dgm:cxn modelId="{AF9A89C5-8D2E-40F1-ACFA-B71B6427161C}" type="presParOf" srcId="{197CA140-75E6-42DF-842A-B10DCE21E934}" destId="{40DFFF48-07D9-4BA9-A246-15DED87F8FA8}" srcOrd="2" destOrd="0" presId="urn:microsoft.com/office/officeart/2005/8/layout/orgChart1"/>
    <dgm:cxn modelId="{3188A5E4-DCEA-4C5B-A7B0-A59AFAD02528}" type="presParOf" srcId="{AF54ED48-880F-4CA0-966A-5FD9768AA8B7}" destId="{A4119521-8DCC-4BDD-83AC-2F902AB617C9}" srcOrd="2" destOrd="0" presId="urn:microsoft.com/office/officeart/2005/8/layout/orgChart1"/>
    <dgm:cxn modelId="{4F460A8B-5100-411F-9F61-53FF8B34EDD1}" type="presParOf" srcId="{AF54ED48-880F-4CA0-966A-5FD9768AA8B7}" destId="{90FCFE11-F855-4824-A14D-79B0DA032D09}" srcOrd="3" destOrd="0" presId="urn:microsoft.com/office/officeart/2005/8/layout/orgChart1"/>
    <dgm:cxn modelId="{A55B3D1F-8357-4D8D-8D67-CB8743E32B2F}" type="presParOf" srcId="{90FCFE11-F855-4824-A14D-79B0DA032D09}" destId="{54C1F64C-3ABA-4215-B719-A1DF905435A5}" srcOrd="0" destOrd="0" presId="urn:microsoft.com/office/officeart/2005/8/layout/orgChart1"/>
    <dgm:cxn modelId="{336DFB25-A27E-4FC3-8678-72147F7ED651}" type="presParOf" srcId="{54C1F64C-3ABA-4215-B719-A1DF905435A5}" destId="{BCA21510-7873-4A0A-AF38-87EBFFD80141}" srcOrd="0" destOrd="0" presId="urn:microsoft.com/office/officeart/2005/8/layout/orgChart1"/>
    <dgm:cxn modelId="{FD55B400-5201-4D63-B9FD-2EDCD171ADFE}" type="presParOf" srcId="{54C1F64C-3ABA-4215-B719-A1DF905435A5}" destId="{7FFAF20B-7127-4296-A22E-FA74A844F7C5}" srcOrd="1" destOrd="0" presId="urn:microsoft.com/office/officeart/2005/8/layout/orgChart1"/>
    <dgm:cxn modelId="{0BBC9F3D-8E87-4DC3-BD08-22D1B1D656BC}" type="presParOf" srcId="{90FCFE11-F855-4824-A14D-79B0DA032D09}" destId="{46DF27E5-E7F0-4D0C-9F08-6A4A3B011615}" srcOrd="1" destOrd="0" presId="urn:microsoft.com/office/officeart/2005/8/layout/orgChart1"/>
    <dgm:cxn modelId="{9CCCCFAA-3A42-4FBA-896D-093CDC856E41}" type="presParOf" srcId="{46DF27E5-E7F0-4D0C-9F08-6A4A3B011615}" destId="{0035C68C-AB0F-489E-B8EB-1D6B3DC23EDB}" srcOrd="0" destOrd="0" presId="urn:microsoft.com/office/officeart/2005/8/layout/orgChart1"/>
    <dgm:cxn modelId="{2D05D5B2-7137-4FA6-B6EC-861B901D9BFD}" type="presParOf" srcId="{46DF27E5-E7F0-4D0C-9F08-6A4A3B011615}" destId="{D09B68EF-6CC1-4A6E-80D3-E892EB893AD8}" srcOrd="1" destOrd="0" presId="urn:microsoft.com/office/officeart/2005/8/layout/orgChart1"/>
    <dgm:cxn modelId="{9BB6AFFA-5374-4224-80E3-955FFA0842E5}" type="presParOf" srcId="{D09B68EF-6CC1-4A6E-80D3-E892EB893AD8}" destId="{1AB22B99-1CD2-40A1-BE54-A4DC2C1D541A}" srcOrd="0" destOrd="0" presId="urn:microsoft.com/office/officeart/2005/8/layout/orgChart1"/>
    <dgm:cxn modelId="{0CB97B82-8727-4AB3-A657-6DF5A5D2A292}" type="presParOf" srcId="{1AB22B99-1CD2-40A1-BE54-A4DC2C1D541A}" destId="{38F0B2C9-3720-4CCF-B9F8-D8916A2EAA9F}" srcOrd="0" destOrd="0" presId="urn:microsoft.com/office/officeart/2005/8/layout/orgChart1"/>
    <dgm:cxn modelId="{3723D96C-45AE-4151-ABD2-89B20CC56E2A}" type="presParOf" srcId="{1AB22B99-1CD2-40A1-BE54-A4DC2C1D541A}" destId="{81447DE6-F4F8-4424-AE28-A71C5F47AE12}" srcOrd="1" destOrd="0" presId="urn:microsoft.com/office/officeart/2005/8/layout/orgChart1"/>
    <dgm:cxn modelId="{8410A61A-9EF8-44D1-AAB0-AC5D3F169BA0}" type="presParOf" srcId="{D09B68EF-6CC1-4A6E-80D3-E892EB893AD8}" destId="{9A7E37D2-56A6-4CB9-B150-12074BCB7801}" srcOrd="1" destOrd="0" presId="urn:microsoft.com/office/officeart/2005/8/layout/orgChart1"/>
    <dgm:cxn modelId="{DD29878B-A7CC-4CED-95CB-9AFB8D2BD1DB}" type="presParOf" srcId="{D09B68EF-6CC1-4A6E-80D3-E892EB893AD8}" destId="{2523B9BC-4D05-4531-9010-8243923DB41D}" srcOrd="2" destOrd="0" presId="urn:microsoft.com/office/officeart/2005/8/layout/orgChart1"/>
    <dgm:cxn modelId="{FDA63B93-1E4F-4B1B-BDB7-74484A60C56B}" type="presParOf" srcId="{46DF27E5-E7F0-4D0C-9F08-6A4A3B011615}" destId="{087902EE-29CE-4407-9045-0369FCA2C85B}" srcOrd="2" destOrd="0" presId="urn:microsoft.com/office/officeart/2005/8/layout/orgChart1"/>
    <dgm:cxn modelId="{A1433A0D-C1E3-4705-A1CC-30C9FF7ADC29}" type="presParOf" srcId="{46DF27E5-E7F0-4D0C-9F08-6A4A3B011615}" destId="{8DCA64F7-1017-4CD8-85DB-0F1CEB076587}" srcOrd="3" destOrd="0" presId="urn:microsoft.com/office/officeart/2005/8/layout/orgChart1"/>
    <dgm:cxn modelId="{CAF65E69-A661-4F2A-BF93-9570651C6817}" type="presParOf" srcId="{8DCA64F7-1017-4CD8-85DB-0F1CEB076587}" destId="{69AE80BF-F578-4539-B257-B78C4EEF9570}" srcOrd="0" destOrd="0" presId="urn:microsoft.com/office/officeart/2005/8/layout/orgChart1"/>
    <dgm:cxn modelId="{9BC1E5BD-08AE-4047-B73A-59406B6FBBA7}" type="presParOf" srcId="{69AE80BF-F578-4539-B257-B78C4EEF9570}" destId="{6F297E95-C5B1-4768-A9CD-A9A0B408102B}" srcOrd="0" destOrd="0" presId="urn:microsoft.com/office/officeart/2005/8/layout/orgChart1"/>
    <dgm:cxn modelId="{AFCD8CEA-1EB2-434F-B57A-A2E4A5C1531C}" type="presParOf" srcId="{69AE80BF-F578-4539-B257-B78C4EEF9570}" destId="{6C2FA736-293B-41ED-A776-09E0E3DEC1B7}" srcOrd="1" destOrd="0" presId="urn:microsoft.com/office/officeart/2005/8/layout/orgChart1"/>
    <dgm:cxn modelId="{CA620AAF-31CE-4C65-84A9-F5FF62B82174}" type="presParOf" srcId="{8DCA64F7-1017-4CD8-85DB-0F1CEB076587}" destId="{6FBB6ABD-A91F-4F46-AF7C-DD9F5227413C}" srcOrd="1" destOrd="0" presId="urn:microsoft.com/office/officeart/2005/8/layout/orgChart1"/>
    <dgm:cxn modelId="{93DE089E-922C-4D01-A109-E50542E9C4E2}" type="presParOf" srcId="{8DCA64F7-1017-4CD8-85DB-0F1CEB076587}" destId="{6507DF1C-886F-4BF3-B6A4-289ACAC587B1}" srcOrd="2" destOrd="0" presId="urn:microsoft.com/office/officeart/2005/8/layout/orgChart1"/>
    <dgm:cxn modelId="{E97FCD57-EF21-49F4-A208-6541EB004189}" type="presParOf" srcId="{46DF27E5-E7F0-4D0C-9F08-6A4A3B011615}" destId="{7F0A0D18-9A89-47C3-A58A-89ED3FC13ED6}" srcOrd="4" destOrd="0" presId="urn:microsoft.com/office/officeart/2005/8/layout/orgChart1"/>
    <dgm:cxn modelId="{8EA72094-4D07-47F6-8EFD-C14D4455C226}" type="presParOf" srcId="{46DF27E5-E7F0-4D0C-9F08-6A4A3B011615}" destId="{6605EE67-37F6-4C9B-B27A-1409408279F3}" srcOrd="5" destOrd="0" presId="urn:microsoft.com/office/officeart/2005/8/layout/orgChart1"/>
    <dgm:cxn modelId="{636A7765-8A4C-49AE-B422-DCAB936E1D96}" type="presParOf" srcId="{6605EE67-37F6-4C9B-B27A-1409408279F3}" destId="{95E5B374-CA62-43E5-8E96-4C1B9A158DC8}" srcOrd="0" destOrd="0" presId="urn:microsoft.com/office/officeart/2005/8/layout/orgChart1"/>
    <dgm:cxn modelId="{D5C8F085-090E-43D5-9981-4C23B2C11246}" type="presParOf" srcId="{95E5B374-CA62-43E5-8E96-4C1B9A158DC8}" destId="{E2E4E56C-0E40-4D2B-82DB-935FF8830613}" srcOrd="0" destOrd="0" presId="urn:microsoft.com/office/officeart/2005/8/layout/orgChart1"/>
    <dgm:cxn modelId="{5A0D1D9A-BEFE-4E48-B280-8929D987E05D}" type="presParOf" srcId="{95E5B374-CA62-43E5-8E96-4C1B9A158DC8}" destId="{0C11C683-D12A-431D-A3F1-862881483D10}" srcOrd="1" destOrd="0" presId="urn:microsoft.com/office/officeart/2005/8/layout/orgChart1"/>
    <dgm:cxn modelId="{90D494BB-49C9-4B10-9AEF-A457209220CE}" type="presParOf" srcId="{6605EE67-37F6-4C9B-B27A-1409408279F3}" destId="{E64EEF59-AEB3-4A82-B73F-D72B7F7CF980}" srcOrd="1" destOrd="0" presId="urn:microsoft.com/office/officeart/2005/8/layout/orgChart1"/>
    <dgm:cxn modelId="{45B88174-C969-4D7F-A71B-672611FF3BC5}" type="presParOf" srcId="{6605EE67-37F6-4C9B-B27A-1409408279F3}" destId="{0867BBBB-EAD6-4E84-A78B-CE316558A6AD}" srcOrd="2" destOrd="0" presId="urn:microsoft.com/office/officeart/2005/8/layout/orgChart1"/>
    <dgm:cxn modelId="{D76C1B10-0C63-448C-BA69-15EE8ECB2D64}" type="presParOf" srcId="{90FCFE11-F855-4824-A14D-79B0DA032D09}" destId="{D46A6BB4-1A73-45A2-B267-7F8516CC0DEF}" srcOrd="2" destOrd="0" presId="urn:microsoft.com/office/officeart/2005/8/layout/orgChart1"/>
    <dgm:cxn modelId="{B573A0CD-A398-4538-A9E1-869E4538A494}" type="presParOf" srcId="{AF54ED48-880F-4CA0-966A-5FD9768AA8B7}" destId="{77A3F5A0-DA6E-4C28-855C-B606C8CE1376}" srcOrd="4" destOrd="0" presId="urn:microsoft.com/office/officeart/2005/8/layout/orgChart1"/>
    <dgm:cxn modelId="{0DA3B400-2E14-4DC0-9DD6-4B07E45A7074}" type="presParOf" srcId="{AF54ED48-880F-4CA0-966A-5FD9768AA8B7}" destId="{E63C66F1-1930-4065-870B-2E5152D8BAF7}" srcOrd="5" destOrd="0" presId="urn:microsoft.com/office/officeart/2005/8/layout/orgChart1"/>
    <dgm:cxn modelId="{D78EDEDD-3384-4719-A22F-488C641F8EA6}" type="presParOf" srcId="{E63C66F1-1930-4065-870B-2E5152D8BAF7}" destId="{C3824C49-8215-4FE1-A4B5-3E1C89F5106A}" srcOrd="0" destOrd="0" presId="urn:microsoft.com/office/officeart/2005/8/layout/orgChart1"/>
    <dgm:cxn modelId="{6B19A260-4301-45B1-80D2-5A3A2FF7AEFB}" type="presParOf" srcId="{C3824C49-8215-4FE1-A4B5-3E1C89F5106A}" destId="{DC166768-F01A-4B9E-8F81-5D7938D75E94}" srcOrd="0" destOrd="0" presId="urn:microsoft.com/office/officeart/2005/8/layout/orgChart1"/>
    <dgm:cxn modelId="{9735D4DE-998F-4BC1-9521-4658E3CA4A92}" type="presParOf" srcId="{C3824C49-8215-4FE1-A4B5-3E1C89F5106A}" destId="{789A79B7-9F86-4C75-9667-0728353AF9F0}" srcOrd="1" destOrd="0" presId="urn:microsoft.com/office/officeart/2005/8/layout/orgChart1"/>
    <dgm:cxn modelId="{A5C62978-60A9-4B6D-89AA-A104CAAA1492}" type="presParOf" srcId="{E63C66F1-1930-4065-870B-2E5152D8BAF7}" destId="{1471A754-12D6-457C-8B6F-9271153FEF91}" srcOrd="1" destOrd="0" presId="urn:microsoft.com/office/officeart/2005/8/layout/orgChart1"/>
    <dgm:cxn modelId="{81A3A6F9-E28F-4458-A68D-831BAE60A3D0}" type="presParOf" srcId="{1471A754-12D6-457C-8B6F-9271153FEF91}" destId="{20D9AE88-BA39-4040-9C2D-F1E1BA53AD4B}" srcOrd="0" destOrd="0" presId="urn:microsoft.com/office/officeart/2005/8/layout/orgChart1"/>
    <dgm:cxn modelId="{BB8757BD-8AB4-4432-AB47-3A75069C8F50}" type="presParOf" srcId="{1471A754-12D6-457C-8B6F-9271153FEF91}" destId="{FD6523C0-5ED9-411C-B893-28DDD8876EB9}" srcOrd="1" destOrd="0" presId="urn:microsoft.com/office/officeart/2005/8/layout/orgChart1"/>
    <dgm:cxn modelId="{90EF8B39-F14F-48BA-BCAB-C78FC8D28ACC}" type="presParOf" srcId="{FD6523C0-5ED9-411C-B893-28DDD8876EB9}" destId="{115C4D25-9BAB-4045-BEE0-F4BA6DC70A4A}" srcOrd="0" destOrd="0" presId="urn:microsoft.com/office/officeart/2005/8/layout/orgChart1"/>
    <dgm:cxn modelId="{D457DEEB-3F00-4486-8793-F3087BC296CF}" type="presParOf" srcId="{115C4D25-9BAB-4045-BEE0-F4BA6DC70A4A}" destId="{A5104579-4E07-404A-9FEA-FA7CAA9AE32C}" srcOrd="0" destOrd="0" presId="urn:microsoft.com/office/officeart/2005/8/layout/orgChart1"/>
    <dgm:cxn modelId="{91BC31DA-90EF-40B2-BD37-ACB8C2479B7A}" type="presParOf" srcId="{115C4D25-9BAB-4045-BEE0-F4BA6DC70A4A}" destId="{D5B1A2D9-5317-4C38-8E96-C63B292F086B}" srcOrd="1" destOrd="0" presId="urn:microsoft.com/office/officeart/2005/8/layout/orgChart1"/>
    <dgm:cxn modelId="{9845E261-BBCA-4595-8316-7C26DAF6A4BA}" type="presParOf" srcId="{FD6523C0-5ED9-411C-B893-28DDD8876EB9}" destId="{2625711C-E138-472D-8F2B-0A6AEDC96FBE}" srcOrd="1" destOrd="0" presId="urn:microsoft.com/office/officeart/2005/8/layout/orgChart1"/>
    <dgm:cxn modelId="{8A0F2B43-BB61-496D-B297-CC7D48E78887}" type="presParOf" srcId="{FD6523C0-5ED9-411C-B893-28DDD8876EB9}" destId="{83A21C4D-07EF-4B65-901B-081D3CF7EAE7}" srcOrd="2" destOrd="0" presId="urn:microsoft.com/office/officeart/2005/8/layout/orgChart1"/>
    <dgm:cxn modelId="{36804296-A437-49ED-9278-407CA4F54F6E}" type="presParOf" srcId="{1471A754-12D6-457C-8B6F-9271153FEF91}" destId="{E57704F8-7E11-4B76-9F28-FA2823D646F4}" srcOrd="2" destOrd="0" presId="urn:microsoft.com/office/officeart/2005/8/layout/orgChart1"/>
    <dgm:cxn modelId="{C6DA59D0-0414-437B-A361-FCF09CF6C2BA}" type="presParOf" srcId="{1471A754-12D6-457C-8B6F-9271153FEF91}" destId="{4E1F17A0-0C5C-4F55-82DF-EB5D550E7866}" srcOrd="3" destOrd="0" presId="urn:microsoft.com/office/officeart/2005/8/layout/orgChart1"/>
    <dgm:cxn modelId="{3D4ADE0E-4565-4806-9844-927145C2F8FB}" type="presParOf" srcId="{4E1F17A0-0C5C-4F55-82DF-EB5D550E7866}" destId="{F622A130-2BB7-4657-A18E-86B351ED4501}" srcOrd="0" destOrd="0" presId="urn:microsoft.com/office/officeart/2005/8/layout/orgChart1"/>
    <dgm:cxn modelId="{88F6B043-C7FC-4501-887F-76ED317FD5B3}" type="presParOf" srcId="{F622A130-2BB7-4657-A18E-86B351ED4501}" destId="{026B1C77-5C60-44E7-BA1A-4CE33A5605A2}" srcOrd="0" destOrd="0" presId="urn:microsoft.com/office/officeart/2005/8/layout/orgChart1"/>
    <dgm:cxn modelId="{E2F4270D-EDBE-42A4-A88A-DB8C2FE214F5}" type="presParOf" srcId="{F622A130-2BB7-4657-A18E-86B351ED4501}" destId="{2A9BBC26-298B-45B9-933C-BCCC2DDD900C}" srcOrd="1" destOrd="0" presId="urn:microsoft.com/office/officeart/2005/8/layout/orgChart1"/>
    <dgm:cxn modelId="{C1838C51-9F74-4CF9-9AD3-94717F039976}" type="presParOf" srcId="{4E1F17A0-0C5C-4F55-82DF-EB5D550E7866}" destId="{27728DF6-0EDA-44D0-9964-596502CA307D}" srcOrd="1" destOrd="0" presId="urn:microsoft.com/office/officeart/2005/8/layout/orgChart1"/>
    <dgm:cxn modelId="{D1570CE3-B3ED-4D6F-A76E-CE5287B62F28}" type="presParOf" srcId="{4E1F17A0-0C5C-4F55-82DF-EB5D550E7866}" destId="{2FAA1C49-07B2-413F-B5E1-77E39DE12C06}" srcOrd="2" destOrd="0" presId="urn:microsoft.com/office/officeart/2005/8/layout/orgChart1"/>
    <dgm:cxn modelId="{626AB541-37DC-44A1-A549-4B299BCDEE49}" type="presParOf" srcId="{1471A754-12D6-457C-8B6F-9271153FEF91}" destId="{8E023B08-3C32-44E7-B9EE-A43E2B5BCD4B}" srcOrd="4" destOrd="0" presId="urn:microsoft.com/office/officeart/2005/8/layout/orgChart1"/>
    <dgm:cxn modelId="{74DFBAF7-0F99-4AFB-B7D9-7678F2752D56}" type="presParOf" srcId="{1471A754-12D6-457C-8B6F-9271153FEF91}" destId="{4B29FFBF-E952-4F93-8424-FBE4E0CC4DA4}" srcOrd="5" destOrd="0" presId="urn:microsoft.com/office/officeart/2005/8/layout/orgChart1"/>
    <dgm:cxn modelId="{5A3A6963-02D8-48F1-9EC1-C35988CA9297}" type="presParOf" srcId="{4B29FFBF-E952-4F93-8424-FBE4E0CC4DA4}" destId="{86A9DDCF-0261-45F2-AEAC-F9483908CF16}" srcOrd="0" destOrd="0" presId="urn:microsoft.com/office/officeart/2005/8/layout/orgChart1"/>
    <dgm:cxn modelId="{CFE453A7-E4D4-4A9C-A548-047ABFB81CCA}" type="presParOf" srcId="{86A9DDCF-0261-45F2-AEAC-F9483908CF16}" destId="{446773E9-7FC4-4105-83B1-91126006715C}" srcOrd="0" destOrd="0" presId="urn:microsoft.com/office/officeart/2005/8/layout/orgChart1"/>
    <dgm:cxn modelId="{CB799E85-607D-4A3B-8E1B-1F709B645524}" type="presParOf" srcId="{86A9DDCF-0261-45F2-AEAC-F9483908CF16}" destId="{1D758065-BE66-4235-9440-739F918B18DA}" srcOrd="1" destOrd="0" presId="urn:microsoft.com/office/officeart/2005/8/layout/orgChart1"/>
    <dgm:cxn modelId="{749A9CAC-3B23-4A80-BF64-C427B952CBF0}" type="presParOf" srcId="{4B29FFBF-E952-4F93-8424-FBE4E0CC4DA4}" destId="{0F80B9D8-C373-4F78-BFFD-AB137DFD5392}" srcOrd="1" destOrd="0" presId="urn:microsoft.com/office/officeart/2005/8/layout/orgChart1"/>
    <dgm:cxn modelId="{2493CB64-25BB-4744-A653-072F730DBD2A}" type="presParOf" srcId="{4B29FFBF-E952-4F93-8424-FBE4E0CC4DA4}" destId="{764BB32D-68DE-429E-BF24-8410387C55B1}" srcOrd="2" destOrd="0" presId="urn:microsoft.com/office/officeart/2005/8/layout/orgChart1"/>
    <dgm:cxn modelId="{4763494F-177B-4EB3-B85A-ECF8A164563E}" type="presParOf" srcId="{E63C66F1-1930-4065-870B-2E5152D8BAF7}" destId="{39A351EE-EC0A-4AB9-ACC6-D2B2187475E4}" srcOrd="2" destOrd="0" presId="urn:microsoft.com/office/officeart/2005/8/layout/orgChart1"/>
    <dgm:cxn modelId="{E88B5F70-B4CF-43C7-802B-B4CAB9789C04}" type="presParOf" srcId="{F4767087-E78F-415A-9E09-F8E814A92EAB}" destId="{C2894537-C37C-4CCE-AD7A-9E905A8780A6}" srcOrd="2" destOrd="0" presId="urn:microsoft.com/office/officeart/2005/8/layout/orgChart1"/>
    <dgm:cxn modelId="{46519152-FB4A-4B7E-BF90-B269AC53AE93}" type="presParOf" srcId="{20B7FBC4-3FB5-44D2-BE40-6DAC80FAA722}" destId="{132631E1-E876-4490-A8D0-10854ACBC25D}" srcOrd="2" destOrd="0" presId="urn:microsoft.com/office/officeart/2005/8/layout/orgChart1"/>
    <dgm:cxn modelId="{BB08E09C-2C7B-4667-AD4C-ABB4B1AE0703}" type="presParOf" srcId="{20B7FBC4-3FB5-44D2-BE40-6DAC80FAA722}" destId="{57AB81A3-11FE-416D-B1F9-6B87027FA1C4}" srcOrd="3" destOrd="0" presId="urn:microsoft.com/office/officeart/2005/8/layout/orgChart1"/>
    <dgm:cxn modelId="{E25BA672-5313-4EFC-A04C-0E81227174DB}" type="presParOf" srcId="{57AB81A3-11FE-416D-B1F9-6B87027FA1C4}" destId="{10F6EDC4-125D-4741-9B60-F1925362D57E}" srcOrd="0" destOrd="0" presId="urn:microsoft.com/office/officeart/2005/8/layout/orgChart1"/>
    <dgm:cxn modelId="{E10BEFF2-DD92-4B5B-99CC-1518B34E56FD}" type="presParOf" srcId="{10F6EDC4-125D-4741-9B60-F1925362D57E}" destId="{C7E98DC3-8942-4AFA-A84B-4387FDF21F41}" srcOrd="0" destOrd="0" presId="urn:microsoft.com/office/officeart/2005/8/layout/orgChart1"/>
    <dgm:cxn modelId="{A08A347C-8E01-4BCC-89DA-4263A6B0EBF0}" type="presParOf" srcId="{10F6EDC4-125D-4741-9B60-F1925362D57E}" destId="{AF6DAA01-4AC7-4350-8D5D-FDFA6DE39CCC}" srcOrd="1" destOrd="0" presId="urn:microsoft.com/office/officeart/2005/8/layout/orgChart1"/>
    <dgm:cxn modelId="{FF1FDE08-16B1-444F-B4E5-65EE31168A85}" type="presParOf" srcId="{57AB81A3-11FE-416D-B1F9-6B87027FA1C4}" destId="{A548BE3D-0FD7-4E0F-AE2A-70FB77C7C800}" srcOrd="1" destOrd="0" presId="urn:microsoft.com/office/officeart/2005/8/layout/orgChart1"/>
    <dgm:cxn modelId="{EECEBF3F-4F2D-4018-A38E-27F1BF700DB5}" type="presParOf" srcId="{57AB81A3-11FE-416D-B1F9-6B87027FA1C4}" destId="{9CE80781-228D-4AC9-921B-872E96C7541E}" srcOrd="2" destOrd="0" presId="urn:microsoft.com/office/officeart/2005/8/layout/orgChart1"/>
    <dgm:cxn modelId="{8BBF04C6-CAA6-4AB8-AB46-5C1AD2E838B1}" type="presParOf" srcId="{20B7FBC4-3FB5-44D2-BE40-6DAC80FAA722}" destId="{29228AF7-7C96-4BAA-8518-127B95AC39E7}" srcOrd="4" destOrd="0" presId="urn:microsoft.com/office/officeart/2005/8/layout/orgChart1"/>
    <dgm:cxn modelId="{4D84AC80-FD01-48BA-977A-738191418B18}" type="presParOf" srcId="{20B7FBC4-3FB5-44D2-BE40-6DAC80FAA722}" destId="{D43A6B01-1E52-43F5-B7E2-5A5CB92DA0C9}" srcOrd="5" destOrd="0" presId="urn:microsoft.com/office/officeart/2005/8/layout/orgChart1"/>
    <dgm:cxn modelId="{34BDDAA8-9D73-4025-B1D4-B9C937C74579}" type="presParOf" srcId="{D43A6B01-1E52-43F5-B7E2-5A5CB92DA0C9}" destId="{A88DC0C3-EF9A-4D77-9603-F11D6B362182}" srcOrd="0" destOrd="0" presId="urn:microsoft.com/office/officeart/2005/8/layout/orgChart1"/>
    <dgm:cxn modelId="{D603491D-0528-4F6B-B648-BC81389D4C70}" type="presParOf" srcId="{A88DC0C3-EF9A-4D77-9603-F11D6B362182}" destId="{5332A242-9794-4254-9A10-C59CAFC42B7D}" srcOrd="0" destOrd="0" presId="urn:microsoft.com/office/officeart/2005/8/layout/orgChart1"/>
    <dgm:cxn modelId="{95F749E8-88F6-4083-AE24-0570271CC00F}" type="presParOf" srcId="{A88DC0C3-EF9A-4D77-9603-F11D6B362182}" destId="{6ACB2827-B6B9-4376-B416-0BAF99C45083}" srcOrd="1" destOrd="0" presId="urn:microsoft.com/office/officeart/2005/8/layout/orgChart1"/>
    <dgm:cxn modelId="{C6E50998-C0A4-4D18-8B91-BCD21DADDB6B}" type="presParOf" srcId="{D43A6B01-1E52-43F5-B7E2-5A5CB92DA0C9}" destId="{B398D87E-1C75-4352-B176-CC32CB343F20}" srcOrd="1" destOrd="0" presId="urn:microsoft.com/office/officeart/2005/8/layout/orgChart1"/>
    <dgm:cxn modelId="{690A7705-2823-43F8-AD5E-13A0534B3642}" type="presParOf" srcId="{D43A6B01-1E52-43F5-B7E2-5A5CB92DA0C9}" destId="{59803920-23F2-49E1-9E04-DFB7873DB109}" srcOrd="2" destOrd="0" presId="urn:microsoft.com/office/officeart/2005/8/layout/orgChart1"/>
    <dgm:cxn modelId="{AB273910-E8E5-4453-B141-5B824ED32916}" type="presParOf" srcId="{0BCB568F-CE0C-4203-B41E-DBBDB492041A}" destId="{50908C2A-29D8-4855-B883-B0712589437A}" srcOrd="2" destOrd="0" presId="urn:microsoft.com/office/officeart/2005/8/layout/orgChar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20E8E4-1F50-4F12-8545-85AC1C4028C5}"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GB"/>
        </a:p>
      </dgm:t>
    </dgm:pt>
    <dgm:pt modelId="{37AA19A1-51D3-4D82-BD79-2A21CD9363E5}">
      <dgm:prSet phldrT="[Tex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Battleships</a:t>
          </a:r>
          <a:endParaRPr lang="en-GB" sz="1050" dirty="0">
            <a:latin typeface="Arial" panose="020B0604020202020204" pitchFamily="34" charset="0"/>
            <a:cs typeface="Arial" panose="020B0604020202020204" pitchFamily="34" charset="0"/>
          </a:endParaRPr>
        </a:p>
      </dgm:t>
    </dgm:pt>
    <dgm:pt modelId="{ABB38418-61B3-4545-AB69-28199FDB447D}" type="parTrans" cxnId="{33522EED-B352-4C1C-A9A7-9FCE2862A540}">
      <dgm:prSet/>
      <dgm:spPr/>
      <dgm:t>
        <a:bodyPr/>
        <a:lstStyle/>
        <a:p>
          <a:endParaRPr lang="en-GB" sz="1050">
            <a:latin typeface="Arial" panose="020B0604020202020204" pitchFamily="34" charset="0"/>
            <a:cs typeface="Arial" panose="020B0604020202020204" pitchFamily="34" charset="0"/>
          </a:endParaRPr>
        </a:p>
      </dgm:t>
    </dgm:pt>
    <dgm:pt modelId="{F687A7C6-0D0E-41F4-A502-4D5F0A3815EF}" type="sibTrans" cxnId="{33522EED-B352-4C1C-A9A7-9FCE2862A540}">
      <dgm:prSet/>
      <dgm:spPr/>
      <dgm:t>
        <a:bodyPr/>
        <a:lstStyle/>
        <a:p>
          <a:endParaRPr lang="en-GB" sz="1050">
            <a:latin typeface="Arial" panose="020B0604020202020204" pitchFamily="34" charset="0"/>
            <a:cs typeface="Arial" panose="020B0604020202020204" pitchFamily="34" charset="0"/>
          </a:endParaRPr>
        </a:p>
      </dgm:t>
    </dgm:pt>
    <dgm:pt modelId="{D878FE40-8E77-450F-82E4-E6630A047F7A}">
      <dgm:prSet phldrT="[Tex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Positioning Ships</a:t>
          </a:r>
          <a:endParaRPr lang="en-GB" sz="1050" dirty="0">
            <a:latin typeface="Arial" panose="020B0604020202020204" pitchFamily="34" charset="0"/>
            <a:cs typeface="Arial" panose="020B0604020202020204" pitchFamily="34" charset="0"/>
          </a:endParaRPr>
        </a:p>
      </dgm:t>
    </dgm:pt>
    <dgm:pt modelId="{EA826710-FB45-4CF1-8848-F1498D67D7CE}" type="parTrans" cxnId="{83D15AE6-FB4F-47E1-829F-85F0666DCC7D}">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FAC8032C-4771-4A82-8DD0-761D518CB100}" type="sibTrans" cxnId="{83D15AE6-FB4F-47E1-829F-85F0666DCC7D}">
      <dgm:prSet/>
      <dgm:spPr/>
      <dgm:t>
        <a:bodyPr/>
        <a:lstStyle/>
        <a:p>
          <a:endParaRPr lang="en-GB" sz="1050">
            <a:latin typeface="Arial" panose="020B0604020202020204" pitchFamily="34" charset="0"/>
            <a:cs typeface="Arial" panose="020B0604020202020204" pitchFamily="34" charset="0"/>
          </a:endParaRPr>
        </a:p>
      </dgm:t>
    </dgm:pt>
    <dgm:pt modelId="{C67EEC5F-9E07-4F84-A00D-675B6835A446}">
      <dgm:prSet phldrT="[Tex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Player move</a:t>
          </a:r>
          <a:endParaRPr lang="en-GB" sz="1050" dirty="0">
            <a:latin typeface="Arial" panose="020B0604020202020204" pitchFamily="34" charset="0"/>
            <a:cs typeface="Arial" panose="020B0604020202020204" pitchFamily="34" charset="0"/>
          </a:endParaRPr>
        </a:p>
      </dgm:t>
    </dgm:pt>
    <dgm:pt modelId="{E0D69384-F2EB-46C6-A85E-6159A4C9CE0A}" type="parTrans" cxnId="{26F5BE2C-50FE-4595-BC1D-B4718396C5B8}">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4D729423-6AAF-405C-9331-533747E17CDD}" type="sibTrans" cxnId="{26F5BE2C-50FE-4595-BC1D-B4718396C5B8}">
      <dgm:prSet/>
      <dgm:spPr/>
      <dgm:t>
        <a:bodyPr/>
        <a:lstStyle/>
        <a:p>
          <a:endParaRPr lang="en-GB" sz="1050">
            <a:latin typeface="Arial" panose="020B0604020202020204" pitchFamily="34" charset="0"/>
            <a:cs typeface="Arial" panose="020B0604020202020204" pitchFamily="34" charset="0"/>
          </a:endParaRPr>
        </a:p>
      </dgm:t>
    </dgm:pt>
    <dgm:pt modelId="{B08709B4-B468-4685-A197-3936BBB6CDE7}">
      <dgm:prSet phldrT="[Tex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Checking if won</a:t>
          </a:r>
          <a:endParaRPr lang="en-GB" sz="1050" dirty="0">
            <a:latin typeface="Arial" panose="020B0604020202020204" pitchFamily="34" charset="0"/>
            <a:cs typeface="Arial" panose="020B0604020202020204" pitchFamily="34" charset="0"/>
          </a:endParaRPr>
        </a:p>
      </dgm:t>
    </dgm:pt>
    <dgm:pt modelId="{0AADC7A8-CE32-4B1E-A7C0-10C5F02E314D}" type="parTrans" cxnId="{063391CC-2EB9-46B6-8F39-E1174AEB598C}">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6D5E6841-4BF7-4D3A-9939-7FB7CE9742C7}" type="sibTrans" cxnId="{063391CC-2EB9-46B6-8F39-E1174AEB598C}">
      <dgm:prSet/>
      <dgm:spPr/>
      <dgm:t>
        <a:bodyPr/>
        <a:lstStyle/>
        <a:p>
          <a:endParaRPr lang="en-GB" sz="1050">
            <a:latin typeface="Arial" panose="020B0604020202020204" pitchFamily="34" charset="0"/>
            <a:cs typeface="Arial" panose="020B0604020202020204" pitchFamily="34" charset="0"/>
          </a:endParaRPr>
        </a:p>
      </dgm:t>
    </dgm:pt>
    <dgm:pt modelId="{AB6A5B30-CF34-4565-BDA5-92EEFD5A48B6}">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Battleship 1</a:t>
          </a:r>
          <a:endParaRPr lang="en-GB" sz="1050" dirty="0">
            <a:latin typeface="Arial" panose="020B0604020202020204" pitchFamily="34" charset="0"/>
            <a:cs typeface="Arial" panose="020B0604020202020204" pitchFamily="34" charset="0"/>
          </a:endParaRPr>
        </a:p>
      </dgm:t>
    </dgm:pt>
    <dgm:pt modelId="{4F0E8B25-D94B-4E2B-9C9C-012C9A670862}" type="parTrans" cxnId="{DE94F184-927C-411E-8388-36F4B9DF1A63}">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8F33510B-B115-43CC-B177-AE008CFA9EEF}" type="sibTrans" cxnId="{DE94F184-927C-411E-8388-36F4B9DF1A63}">
      <dgm:prSet/>
      <dgm:spPr/>
      <dgm:t>
        <a:bodyPr/>
        <a:lstStyle/>
        <a:p>
          <a:endParaRPr lang="en-GB" sz="1050">
            <a:latin typeface="Arial" panose="020B0604020202020204" pitchFamily="34" charset="0"/>
            <a:cs typeface="Arial" panose="020B0604020202020204" pitchFamily="34" charset="0"/>
          </a:endParaRPr>
        </a:p>
      </dgm:t>
    </dgm:pt>
    <dgm:pt modelId="{C474958E-F07C-4DB9-8A32-319E93506C35}">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Destroyer 1</a:t>
          </a:r>
          <a:endParaRPr lang="en-GB" sz="1050" dirty="0">
            <a:latin typeface="Arial" panose="020B0604020202020204" pitchFamily="34" charset="0"/>
            <a:cs typeface="Arial" panose="020B0604020202020204" pitchFamily="34" charset="0"/>
          </a:endParaRPr>
        </a:p>
      </dgm:t>
    </dgm:pt>
    <dgm:pt modelId="{C536F144-63A9-4DBC-B363-765FB40710EC}" type="parTrans" cxnId="{38AD50A9-4C3D-4C58-A7A9-568B65C24A71}">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492C7BE0-5BA2-4F0B-9B62-41C80090B7D5}" type="sibTrans" cxnId="{38AD50A9-4C3D-4C58-A7A9-568B65C24A71}">
      <dgm:prSet/>
      <dgm:spPr/>
      <dgm:t>
        <a:bodyPr/>
        <a:lstStyle/>
        <a:p>
          <a:endParaRPr lang="en-GB" sz="1050">
            <a:latin typeface="Arial" panose="020B0604020202020204" pitchFamily="34" charset="0"/>
            <a:cs typeface="Arial" panose="020B0604020202020204" pitchFamily="34" charset="0"/>
          </a:endParaRPr>
        </a:p>
      </dgm:t>
    </dgm:pt>
    <dgm:pt modelId="{FA5F99E0-560F-45CA-A49E-4C4EDC02A08C}">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Destroyer 2</a:t>
          </a:r>
          <a:endParaRPr lang="en-GB" sz="1050" dirty="0">
            <a:latin typeface="Arial" panose="020B0604020202020204" pitchFamily="34" charset="0"/>
            <a:cs typeface="Arial" panose="020B0604020202020204" pitchFamily="34" charset="0"/>
          </a:endParaRPr>
        </a:p>
      </dgm:t>
    </dgm:pt>
    <dgm:pt modelId="{25B10017-1BE9-4844-8021-67A0C1622C79}" type="parTrans" cxnId="{AD0670DE-705F-4FEC-A6B7-70E27FEE32B0}">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2F06FCB4-A10B-4618-9891-FAF334101776}" type="sibTrans" cxnId="{AD0670DE-705F-4FEC-A6B7-70E27FEE32B0}">
      <dgm:prSet/>
      <dgm:spPr/>
      <dgm:t>
        <a:bodyPr/>
        <a:lstStyle/>
        <a:p>
          <a:endParaRPr lang="en-GB" sz="1050">
            <a:latin typeface="Arial" panose="020B0604020202020204" pitchFamily="34" charset="0"/>
            <a:cs typeface="Arial" panose="020B0604020202020204" pitchFamily="34" charset="0"/>
          </a:endParaRPr>
        </a:p>
      </dgm:t>
    </dgm:pt>
    <dgm:pt modelId="{C91626B0-E88A-4D68-B377-25F0C229D69C}">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Generate random position</a:t>
          </a:r>
          <a:endParaRPr lang="en-GB" sz="1050" dirty="0">
            <a:latin typeface="Arial" panose="020B0604020202020204" pitchFamily="34" charset="0"/>
            <a:cs typeface="Arial" panose="020B0604020202020204" pitchFamily="34" charset="0"/>
          </a:endParaRPr>
        </a:p>
      </dgm:t>
    </dgm:pt>
    <dgm:pt modelId="{70BDEF35-C089-4634-9169-E1B4696A5882}" type="parTrans" cxnId="{CA39CE95-BA60-4EC0-91BB-E23A49C166EE}">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DF84CF48-ACF7-4FFD-A36A-DF1B103CE136}" type="sibTrans" cxnId="{CA39CE95-BA60-4EC0-91BB-E23A49C166EE}">
      <dgm:prSet/>
      <dgm:spPr/>
      <dgm:t>
        <a:bodyPr/>
        <a:lstStyle/>
        <a:p>
          <a:endParaRPr lang="en-GB" sz="1050">
            <a:latin typeface="Arial" panose="020B0604020202020204" pitchFamily="34" charset="0"/>
            <a:cs typeface="Arial" panose="020B0604020202020204" pitchFamily="34" charset="0"/>
          </a:endParaRPr>
        </a:p>
      </dgm:t>
    </dgm:pt>
    <dgm:pt modelId="{DC01A1EE-E15B-4384-B27A-A866E7444FC7}">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Check the spaces are free</a:t>
          </a:r>
          <a:endParaRPr lang="en-GB" sz="1050" dirty="0">
            <a:latin typeface="Arial" panose="020B0604020202020204" pitchFamily="34" charset="0"/>
            <a:cs typeface="Arial" panose="020B0604020202020204" pitchFamily="34" charset="0"/>
          </a:endParaRPr>
        </a:p>
      </dgm:t>
    </dgm:pt>
    <dgm:pt modelId="{94EAAD8A-2D0B-4E28-BF4B-4ECB1856FEEA}" type="parTrans" cxnId="{2FA1873E-3318-492B-87B3-303E3E2C95A4}">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A89B24D5-E10A-4BFB-B1A5-4467B72CC76A}" type="sibTrans" cxnId="{2FA1873E-3318-492B-87B3-303E3E2C95A4}">
      <dgm:prSet/>
      <dgm:spPr/>
      <dgm:t>
        <a:bodyPr/>
        <a:lstStyle/>
        <a:p>
          <a:endParaRPr lang="en-GB" sz="1050">
            <a:latin typeface="Arial" panose="020B0604020202020204" pitchFamily="34" charset="0"/>
            <a:cs typeface="Arial" panose="020B0604020202020204" pitchFamily="34" charset="0"/>
          </a:endParaRPr>
        </a:p>
      </dgm:t>
    </dgm:pt>
    <dgm:pt modelId="{783C3BBB-F3DD-44BF-AD84-5CEC5C080BB6}">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Save ship position</a:t>
          </a:r>
          <a:endParaRPr lang="en-GB" sz="1050" dirty="0">
            <a:latin typeface="Arial" panose="020B0604020202020204" pitchFamily="34" charset="0"/>
            <a:cs typeface="Arial" panose="020B0604020202020204" pitchFamily="34" charset="0"/>
          </a:endParaRPr>
        </a:p>
      </dgm:t>
    </dgm:pt>
    <dgm:pt modelId="{5B520430-EB5C-48F4-97D4-4AC57746F955}" type="parTrans" cxnId="{149B27F5-26D4-46D1-8564-BA727FFDE226}">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12B55BF9-EE7D-4541-8D9F-AEDE60728C63}" type="sibTrans" cxnId="{149B27F5-26D4-46D1-8564-BA727FFDE226}">
      <dgm:prSet/>
      <dgm:spPr/>
      <dgm:t>
        <a:bodyPr/>
        <a:lstStyle/>
        <a:p>
          <a:endParaRPr lang="en-GB" sz="1050">
            <a:latin typeface="Arial" panose="020B0604020202020204" pitchFamily="34" charset="0"/>
            <a:cs typeface="Arial" panose="020B0604020202020204" pitchFamily="34" charset="0"/>
          </a:endParaRPr>
        </a:p>
      </dgm:t>
    </dgm:pt>
    <dgm:pt modelId="{785E676D-44B6-4C5E-AB17-CAFAFB3C0B92}">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Generate random position</a:t>
          </a:r>
          <a:endParaRPr lang="en-GB" sz="1050" dirty="0">
            <a:latin typeface="Arial" panose="020B0604020202020204" pitchFamily="34" charset="0"/>
            <a:cs typeface="Arial" panose="020B0604020202020204" pitchFamily="34" charset="0"/>
          </a:endParaRPr>
        </a:p>
      </dgm:t>
    </dgm:pt>
    <dgm:pt modelId="{F9C81018-A4AB-413D-89D5-247A1F9E34ED}" type="parTrans" cxnId="{E46294CC-0D95-4E18-A7A9-D0D760456C8C}">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6184D175-26A6-4592-8EF9-BDF606582042}" type="sibTrans" cxnId="{E46294CC-0D95-4E18-A7A9-D0D760456C8C}">
      <dgm:prSet/>
      <dgm:spPr/>
      <dgm:t>
        <a:bodyPr/>
        <a:lstStyle/>
        <a:p>
          <a:endParaRPr lang="en-GB" sz="1050">
            <a:latin typeface="Arial" panose="020B0604020202020204" pitchFamily="34" charset="0"/>
            <a:cs typeface="Arial" panose="020B0604020202020204" pitchFamily="34" charset="0"/>
          </a:endParaRPr>
        </a:p>
      </dgm:t>
    </dgm:pt>
    <dgm:pt modelId="{E993E390-8880-4709-9818-1DC8EA9BA0D1}">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Check the spaces are free</a:t>
          </a:r>
          <a:endParaRPr lang="en-GB" sz="1050" dirty="0">
            <a:latin typeface="Arial" panose="020B0604020202020204" pitchFamily="34" charset="0"/>
            <a:cs typeface="Arial" panose="020B0604020202020204" pitchFamily="34" charset="0"/>
          </a:endParaRPr>
        </a:p>
      </dgm:t>
    </dgm:pt>
    <dgm:pt modelId="{AFC2A5A4-913E-49A4-94E1-D2F058FC5FD2}" type="parTrans" cxnId="{AE65A3FA-201C-41FD-B91A-B62A64C2B8AF}">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213161DF-DAD4-4983-8DA7-771A615F6638}" type="sibTrans" cxnId="{AE65A3FA-201C-41FD-B91A-B62A64C2B8AF}">
      <dgm:prSet/>
      <dgm:spPr/>
      <dgm:t>
        <a:bodyPr/>
        <a:lstStyle/>
        <a:p>
          <a:endParaRPr lang="en-GB" sz="1050">
            <a:latin typeface="Arial" panose="020B0604020202020204" pitchFamily="34" charset="0"/>
            <a:cs typeface="Arial" panose="020B0604020202020204" pitchFamily="34" charset="0"/>
          </a:endParaRPr>
        </a:p>
      </dgm:t>
    </dgm:pt>
    <dgm:pt modelId="{E167EB17-C5BD-4DCB-AAFC-7B32FBADAFD1}">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Save ship position</a:t>
          </a:r>
          <a:endParaRPr lang="en-GB" sz="1050" dirty="0">
            <a:latin typeface="Arial" panose="020B0604020202020204" pitchFamily="34" charset="0"/>
            <a:cs typeface="Arial" panose="020B0604020202020204" pitchFamily="34" charset="0"/>
          </a:endParaRPr>
        </a:p>
      </dgm:t>
    </dgm:pt>
    <dgm:pt modelId="{34B5B91E-B4E1-4ADA-903F-074E9C852200}" type="parTrans" cxnId="{0412BCED-53C1-401E-88BE-5CB51BEA7A03}">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FBE29772-A623-4FCD-8372-13A27FB9B42C}" type="sibTrans" cxnId="{0412BCED-53C1-401E-88BE-5CB51BEA7A03}">
      <dgm:prSet/>
      <dgm:spPr/>
      <dgm:t>
        <a:bodyPr/>
        <a:lstStyle/>
        <a:p>
          <a:endParaRPr lang="en-GB" sz="1050">
            <a:latin typeface="Arial" panose="020B0604020202020204" pitchFamily="34" charset="0"/>
            <a:cs typeface="Arial" panose="020B0604020202020204" pitchFamily="34" charset="0"/>
          </a:endParaRPr>
        </a:p>
      </dgm:t>
    </dgm:pt>
    <dgm:pt modelId="{2AF77043-A529-4C45-BA05-0CD81795B151}">
      <dgm:prSet custT="1"/>
      <dgm:spPr>
        <a:ln>
          <a:solidFill>
            <a:srgbClr val="7CCFDB"/>
          </a:solidFill>
        </a:ln>
      </dgm:spPr>
      <dgm:t>
        <a:bodyPr/>
        <a:lstStyle/>
        <a:p>
          <a:r>
            <a:rPr lang="en-GB" sz="1050" baseline="0" dirty="0" smtClean="0">
              <a:latin typeface="Arial" panose="020B0604020202020204" pitchFamily="34" charset="0"/>
              <a:cs typeface="Arial" panose="020B0604020202020204" pitchFamily="34" charset="0"/>
            </a:rPr>
            <a:t>Generate random position</a:t>
          </a:r>
          <a:endParaRPr lang="en-GB" sz="1050" baseline="0" dirty="0">
            <a:latin typeface="Arial" panose="020B0604020202020204" pitchFamily="34" charset="0"/>
            <a:cs typeface="Arial" panose="020B0604020202020204" pitchFamily="34" charset="0"/>
          </a:endParaRPr>
        </a:p>
      </dgm:t>
    </dgm:pt>
    <dgm:pt modelId="{7A10543B-C2B1-4BBD-8B4F-F39245D726CB}" type="parTrans" cxnId="{3955DC77-58C8-4758-93D5-4B031714366F}">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C7A4AB96-370E-40C4-95DB-561BAF3DFF6A}" type="sibTrans" cxnId="{3955DC77-58C8-4758-93D5-4B031714366F}">
      <dgm:prSet/>
      <dgm:spPr/>
      <dgm:t>
        <a:bodyPr/>
        <a:lstStyle/>
        <a:p>
          <a:endParaRPr lang="en-GB" sz="1050">
            <a:latin typeface="Arial" panose="020B0604020202020204" pitchFamily="34" charset="0"/>
            <a:cs typeface="Arial" panose="020B0604020202020204" pitchFamily="34" charset="0"/>
          </a:endParaRPr>
        </a:p>
      </dgm:t>
    </dgm:pt>
    <dgm:pt modelId="{BA600FF5-A560-413F-A088-08A1B6466B2F}">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Check the spaces are free</a:t>
          </a:r>
          <a:endParaRPr lang="en-GB" sz="1050" dirty="0">
            <a:latin typeface="Arial" panose="020B0604020202020204" pitchFamily="34" charset="0"/>
            <a:cs typeface="Arial" panose="020B0604020202020204" pitchFamily="34" charset="0"/>
          </a:endParaRPr>
        </a:p>
      </dgm:t>
    </dgm:pt>
    <dgm:pt modelId="{4E1D85D0-8D36-483D-988D-3D9A77366B22}" type="parTrans" cxnId="{C016A55D-B4BF-4F2F-998E-C2731876DE2B}">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F414A1CD-ADF7-4266-9D90-C0CDF2343924}" type="sibTrans" cxnId="{C016A55D-B4BF-4F2F-998E-C2731876DE2B}">
      <dgm:prSet/>
      <dgm:spPr/>
      <dgm:t>
        <a:bodyPr/>
        <a:lstStyle/>
        <a:p>
          <a:endParaRPr lang="en-GB" sz="1050">
            <a:latin typeface="Arial" panose="020B0604020202020204" pitchFamily="34" charset="0"/>
            <a:cs typeface="Arial" panose="020B0604020202020204" pitchFamily="34" charset="0"/>
          </a:endParaRPr>
        </a:p>
      </dgm:t>
    </dgm:pt>
    <dgm:pt modelId="{3EDF8929-B645-42B8-A80F-8EFF631CD547}">
      <dgm:prSet custT="1"/>
      <dgm:spPr>
        <a:ln>
          <a:solidFill>
            <a:srgbClr val="7CCFDB"/>
          </a:solidFill>
        </a:ln>
      </dgm:spPr>
      <dgm:t>
        <a:bodyPr/>
        <a:lstStyle/>
        <a:p>
          <a:r>
            <a:rPr lang="en-GB" sz="1050" dirty="0" smtClean="0">
              <a:latin typeface="Arial" panose="020B0604020202020204" pitchFamily="34" charset="0"/>
              <a:cs typeface="Arial" panose="020B0604020202020204" pitchFamily="34" charset="0"/>
            </a:rPr>
            <a:t>Save ship position</a:t>
          </a:r>
          <a:endParaRPr lang="en-GB" sz="1050" dirty="0">
            <a:latin typeface="Arial" panose="020B0604020202020204" pitchFamily="34" charset="0"/>
            <a:cs typeface="Arial" panose="020B0604020202020204" pitchFamily="34" charset="0"/>
          </a:endParaRPr>
        </a:p>
      </dgm:t>
    </dgm:pt>
    <dgm:pt modelId="{E94CE691-4B46-4AFC-96B9-AF862CE5E6DD}" type="parTrans" cxnId="{1ABA435C-82C5-4205-B138-4CC3199D760D}">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7A38A42E-E806-4A26-8CC8-56EF1C42D8E7}" type="sibTrans" cxnId="{1ABA435C-82C5-4205-B138-4CC3199D760D}">
      <dgm:prSet/>
      <dgm:spPr/>
      <dgm:t>
        <a:bodyPr/>
        <a:lstStyle/>
        <a:p>
          <a:endParaRPr lang="en-GB" sz="1050">
            <a:latin typeface="Arial" panose="020B0604020202020204" pitchFamily="34" charset="0"/>
            <a:cs typeface="Arial" panose="020B0604020202020204" pitchFamily="34" charset="0"/>
          </a:endParaRPr>
        </a:p>
      </dgm:t>
    </dgm:pt>
    <dgm:pt modelId="{50804A11-8984-4FC0-A8E4-231772CAF289}">
      <dgm:prSet custT="1"/>
      <dgm:spPr>
        <a:ln>
          <a:solidFill>
            <a:srgbClr val="7CCFDB"/>
          </a:solidFill>
        </a:ln>
      </dgm:spPr>
      <dgm:t>
        <a:bodyPr/>
        <a:lstStyle/>
        <a:p>
          <a:r>
            <a:rPr lang="en-GB" sz="1050">
              <a:latin typeface="Arial" panose="020B0604020202020204" pitchFamily="34" charset="0"/>
              <a:cs typeface="Arial" panose="020B0604020202020204" pitchFamily="34" charset="0"/>
            </a:rPr>
            <a:t>Choose grid position</a:t>
          </a:r>
        </a:p>
      </dgm:t>
    </dgm:pt>
    <dgm:pt modelId="{F8045FFD-E35D-4031-BA82-1A3A65914EBE}" type="parTrans" cxnId="{941F322E-8CC6-406F-9547-32D76EB837B1}">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E9C4EDA4-B7AE-442C-BE7E-CFD26C9FC428}" type="sibTrans" cxnId="{941F322E-8CC6-406F-9547-32D76EB837B1}">
      <dgm:prSet/>
      <dgm:spPr/>
      <dgm:t>
        <a:bodyPr/>
        <a:lstStyle/>
        <a:p>
          <a:endParaRPr lang="en-GB" sz="1050">
            <a:latin typeface="Arial" panose="020B0604020202020204" pitchFamily="34" charset="0"/>
            <a:cs typeface="Arial" panose="020B0604020202020204" pitchFamily="34" charset="0"/>
          </a:endParaRPr>
        </a:p>
      </dgm:t>
    </dgm:pt>
    <dgm:pt modelId="{458CEB06-D760-4768-973C-5401FA53006B}">
      <dgm:prSet custT="1"/>
      <dgm:spPr>
        <a:ln>
          <a:solidFill>
            <a:srgbClr val="7CCFDB"/>
          </a:solidFill>
        </a:ln>
      </dgm:spPr>
      <dgm:t>
        <a:bodyPr/>
        <a:lstStyle/>
        <a:p>
          <a:r>
            <a:rPr lang="en-GB" sz="1050">
              <a:latin typeface="Arial" panose="020B0604020202020204" pitchFamily="34" charset="0"/>
              <a:cs typeface="Arial" panose="020B0604020202020204" pitchFamily="34" charset="0"/>
            </a:rPr>
            <a:t>Check contents of grid position</a:t>
          </a:r>
        </a:p>
      </dgm:t>
    </dgm:pt>
    <dgm:pt modelId="{38F178AB-D444-4E41-B42C-C88A3CB9A549}" type="parTrans" cxnId="{D48A3AFC-6C57-486A-B13F-E8C60B6E6172}">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F2AAECFC-F4DF-42ED-A16E-E300F6F7365E}" type="sibTrans" cxnId="{D48A3AFC-6C57-486A-B13F-E8C60B6E6172}">
      <dgm:prSet/>
      <dgm:spPr/>
      <dgm:t>
        <a:bodyPr/>
        <a:lstStyle/>
        <a:p>
          <a:endParaRPr lang="en-GB" sz="1050">
            <a:latin typeface="Arial" panose="020B0604020202020204" pitchFamily="34" charset="0"/>
            <a:cs typeface="Arial" panose="020B0604020202020204" pitchFamily="34" charset="0"/>
          </a:endParaRPr>
        </a:p>
      </dgm:t>
    </dgm:pt>
    <dgm:pt modelId="{4CDB85AE-92DF-4371-9E45-E3DE9C57F5D5}">
      <dgm:prSet custT="1"/>
      <dgm:spPr>
        <a:ln>
          <a:solidFill>
            <a:srgbClr val="7CCFDB"/>
          </a:solidFill>
        </a:ln>
      </dgm:spPr>
      <dgm:t>
        <a:bodyPr/>
        <a:lstStyle/>
        <a:p>
          <a:r>
            <a:rPr lang="en-GB" sz="1050">
              <a:latin typeface="Arial" panose="020B0604020202020204" pitchFamily="34" charset="0"/>
              <a:cs typeface="Arial" panose="020B0604020202020204" pitchFamily="34" charset="0"/>
            </a:rPr>
            <a:t>Display Hit</a:t>
          </a:r>
        </a:p>
      </dgm:t>
    </dgm:pt>
    <dgm:pt modelId="{8C211556-A58A-4840-814B-08B22FB0BCB4}" type="parTrans" cxnId="{C4F789E0-201F-427F-B499-F1516D30FA54}">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2D1D3613-A66B-4585-90B1-3CC4D2C3DDA0}" type="sibTrans" cxnId="{C4F789E0-201F-427F-B499-F1516D30FA54}">
      <dgm:prSet/>
      <dgm:spPr/>
      <dgm:t>
        <a:bodyPr/>
        <a:lstStyle/>
        <a:p>
          <a:endParaRPr lang="en-GB" sz="1050">
            <a:latin typeface="Arial" panose="020B0604020202020204" pitchFamily="34" charset="0"/>
            <a:cs typeface="Arial" panose="020B0604020202020204" pitchFamily="34" charset="0"/>
          </a:endParaRPr>
        </a:p>
      </dgm:t>
    </dgm:pt>
    <dgm:pt modelId="{25947786-3367-4D3E-9703-C88F5C89A60B}">
      <dgm:prSet custT="1"/>
      <dgm:spPr>
        <a:ln>
          <a:solidFill>
            <a:srgbClr val="7CCFDB"/>
          </a:solidFill>
        </a:ln>
      </dgm:spPr>
      <dgm:t>
        <a:bodyPr/>
        <a:lstStyle/>
        <a:p>
          <a:r>
            <a:rPr lang="en-GB" sz="1050">
              <a:latin typeface="Arial" panose="020B0604020202020204" pitchFamily="34" charset="0"/>
              <a:cs typeface="Arial" panose="020B0604020202020204" pitchFamily="34" charset="0"/>
            </a:rPr>
            <a:t>Display Miss</a:t>
          </a:r>
        </a:p>
      </dgm:t>
    </dgm:pt>
    <dgm:pt modelId="{B787CAE7-E3F4-4C30-9B6E-D7962387D58D}" type="parTrans" cxnId="{E174FF46-4193-4145-8273-5D7EA61BA2A3}">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AD3C2761-AC8A-4161-A863-38F46FEC495A}" type="sibTrans" cxnId="{E174FF46-4193-4145-8273-5D7EA61BA2A3}">
      <dgm:prSet/>
      <dgm:spPr/>
      <dgm:t>
        <a:bodyPr/>
        <a:lstStyle/>
        <a:p>
          <a:endParaRPr lang="en-GB" sz="1050">
            <a:latin typeface="Arial" panose="020B0604020202020204" pitchFamily="34" charset="0"/>
            <a:cs typeface="Arial" panose="020B0604020202020204" pitchFamily="34" charset="0"/>
          </a:endParaRPr>
        </a:p>
      </dgm:t>
    </dgm:pt>
    <dgm:pt modelId="{5ABB616F-6B55-44F7-ABEC-FF407267FCD4}">
      <dgm:prSet custT="1"/>
      <dgm:spPr>
        <a:ln>
          <a:solidFill>
            <a:srgbClr val="7CCFDB"/>
          </a:solidFill>
        </a:ln>
      </dgm:spPr>
      <dgm:t>
        <a:bodyPr/>
        <a:lstStyle/>
        <a:p>
          <a:r>
            <a:rPr lang="en-GB" sz="1050" dirty="0">
              <a:latin typeface="Arial" panose="020B0604020202020204" pitchFamily="34" charset="0"/>
              <a:cs typeface="Arial" panose="020B0604020202020204" pitchFamily="34" charset="0"/>
            </a:rPr>
            <a:t>Check if all </a:t>
          </a:r>
          <a:r>
            <a:rPr lang="en-GB" sz="1050" dirty="0" smtClean="0">
              <a:latin typeface="Arial" panose="020B0604020202020204" pitchFamily="34" charset="0"/>
              <a:cs typeface="Arial" panose="020B0604020202020204" pitchFamily="34" charset="0"/>
            </a:rPr>
            <a:t/>
          </a:r>
          <a:br>
            <a:rPr lang="en-GB" sz="1050" dirty="0" smtClean="0">
              <a:latin typeface="Arial" panose="020B0604020202020204" pitchFamily="34" charset="0"/>
              <a:cs typeface="Arial" panose="020B0604020202020204" pitchFamily="34" charset="0"/>
            </a:rPr>
          </a:br>
          <a:r>
            <a:rPr lang="en-GB" sz="1050" dirty="0" smtClean="0">
              <a:latin typeface="Arial" panose="020B0604020202020204" pitchFamily="34" charset="0"/>
              <a:cs typeface="Arial" panose="020B0604020202020204" pitchFamily="34" charset="0"/>
            </a:rPr>
            <a:t>ships </a:t>
          </a:r>
          <a:r>
            <a:rPr lang="en-GB" sz="1050" dirty="0">
              <a:latin typeface="Arial" panose="020B0604020202020204" pitchFamily="34" charset="0"/>
              <a:cs typeface="Arial" panose="020B0604020202020204" pitchFamily="34" charset="0"/>
            </a:rPr>
            <a:t>found</a:t>
          </a:r>
        </a:p>
      </dgm:t>
    </dgm:pt>
    <dgm:pt modelId="{E9599284-155E-4513-BE67-0477C5FBE29C}" type="parTrans" cxnId="{385E9FED-039F-4476-BDFA-CA13AD167118}">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0C580391-95EC-494D-A4E0-8A00461FAB26}" type="sibTrans" cxnId="{385E9FED-039F-4476-BDFA-CA13AD167118}">
      <dgm:prSet/>
      <dgm:spPr/>
      <dgm:t>
        <a:bodyPr/>
        <a:lstStyle/>
        <a:p>
          <a:endParaRPr lang="en-GB" sz="1050">
            <a:latin typeface="Arial" panose="020B0604020202020204" pitchFamily="34" charset="0"/>
            <a:cs typeface="Arial" panose="020B0604020202020204" pitchFamily="34" charset="0"/>
          </a:endParaRPr>
        </a:p>
      </dgm:t>
    </dgm:pt>
    <dgm:pt modelId="{68F3C4E5-C1DB-4BD2-B665-B5C5CC8548A7}">
      <dgm:prSet custT="1"/>
      <dgm:spPr>
        <a:ln>
          <a:solidFill>
            <a:srgbClr val="7CCFDB"/>
          </a:solidFill>
        </a:ln>
      </dgm:spPr>
      <dgm:t>
        <a:bodyPr/>
        <a:lstStyle/>
        <a:p>
          <a:r>
            <a:rPr lang="en-GB" sz="1050">
              <a:latin typeface="Arial" panose="020B0604020202020204" pitchFamily="34" charset="0"/>
              <a:cs typeface="Arial" panose="020B0604020202020204" pitchFamily="34" charset="0"/>
            </a:rPr>
            <a:t>Display won</a:t>
          </a:r>
        </a:p>
      </dgm:t>
    </dgm:pt>
    <dgm:pt modelId="{714CF91D-EC44-419F-843F-4F3B0B1B5D8C}" type="parTrans" cxnId="{98787663-C386-4617-BB49-FF52E05DDBD3}">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3F9DB443-F7E1-450E-8BED-86ED8FF13527}" type="sibTrans" cxnId="{98787663-C386-4617-BB49-FF52E05DDBD3}">
      <dgm:prSet/>
      <dgm:spPr/>
      <dgm:t>
        <a:bodyPr/>
        <a:lstStyle/>
        <a:p>
          <a:endParaRPr lang="en-GB" sz="1050">
            <a:latin typeface="Arial" panose="020B0604020202020204" pitchFamily="34" charset="0"/>
            <a:cs typeface="Arial" panose="020B0604020202020204" pitchFamily="34" charset="0"/>
          </a:endParaRPr>
        </a:p>
      </dgm:t>
    </dgm:pt>
    <dgm:pt modelId="{46A9DE3E-91A0-4B39-A65B-8905223DAB34}">
      <dgm:prSet custT="1"/>
      <dgm:spPr>
        <a:ln>
          <a:solidFill>
            <a:srgbClr val="7CCFDB"/>
          </a:solidFill>
        </a:ln>
      </dgm:spPr>
      <dgm:t>
        <a:bodyPr/>
        <a:lstStyle/>
        <a:p>
          <a:r>
            <a:rPr lang="en-GB" sz="1050">
              <a:latin typeface="Arial" panose="020B0604020202020204" pitchFamily="34" charset="0"/>
              <a:cs typeface="Arial" panose="020B0604020202020204" pitchFamily="34" charset="0"/>
            </a:rPr>
            <a:t>Battleship 2</a:t>
          </a:r>
        </a:p>
      </dgm:t>
    </dgm:pt>
    <dgm:pt modelId="{5E4A0825-D7C2-42CB-A350-D978524B76B2}" type="parTrans" cxnId="{4543A27C-C3F9-4127-888E-C072ECDB6AC4}">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4F4B29B2-0EB8-4956-A656-6C4016A029D9}" type="sibTrans" cxnId="{4543A27C-C3F9-4127-888E-C072ECDB6AC4}">
      <dgm:prSet/>
      <dgm:spPr/>
      <dgm:t>
        <a:bodyPr/>
        <a:lstStyle/>
        <a:p>
          <a:endParaRPr lang="en-GB" sz="1050">
            <a:latin typeface="Arial" panose="020B0604020202020204" pitchFamily="34" charset="0"/>
            <a:cs typeface="Arial" panose="020B0604020202020204" pitchFamily="34" charset="0"/>
          </a:endParaRPr>
        </a:p>
      </dgm:t>
    </dgm:pt>
    <dgm:pt modelId="{EA95413C-5AE8-4E86-A089-05FAFC52846F}">
      <dgm:prSet custT="1"/>
      <dgm:spPr>
        <a:ln>
          <a:solidFill>
            <a:srgbClr val="7CCFDB"/>
          </a:solidFill>
        </a:ln>
      </dgm:spPr>
      <dgm:t>
        <a:bodyPr/>
        <a:lstStyle/>
        <a:p>
          <a:r>
            <a:rPr lang="en-GB" sz="1050">
              <a:latin typeface="Arial" panose="020B0604020202020204" pitchFamily="34" charset="0"/>
              <a:cs typeface="Arial" panose="020B0604020202020204" pitchFamily="34" charset="0"/>
            </a:rPr>
            <a:t>Generate random position</a:t>
          </a:r>
        </a:p>
      </dgm:t>
    </dgm:pt>
    <dgm:pt modelId="{1DFA0AB3-242E-424B-8F02-A79134ECD9F4}" type="parTrans" cxnId="{1840EC48-B769-425B-B68F-5705957EBBB1}">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96FE8D4B-7FEE-49E7-9185-ADC5939E8682}" type="sibTrans" cxnId="{1840EC48-B769-425B-B68F-5705957EBBB1}">
      <dgm:prSet/>
      <dgm:spPr/>
      <dgm:t>
        <a:bodyPr/>
        <a:lstStyle/>
        <a:p>
          <a:endParaRPr lang="en-GB" sz="1050">
            <a:latin typeface="Arial" panose="020B0604020202020204" pitchFamily="34" charset="0"/>
            <a:cs typeface="Arial" panose="020B0604020202020204" pitchFamily="34" charset="0"/>
          </a:endParaRPr>
        </a:p>
      </dgm:t>
    </dgm:pt>
    <dgm:pt modelId="{B40CF670-2F70-4F2A-9CBD-EB72FECD4740}">
      <dgm:prSet custT="1"/>
      <dgm:spPr>
        <a:ln>
          <a:solidFill>
            <a:srgbClr val="7CCFDB"/>
          </a:solidFill>
        </a:ln>
      </dgm:spPr>
      <dgm:t>
        <a:bodyPr/>
        <a:lstStyle/>
        <a:p>
          <a:r>
            <a:rPr lang="en-GB" sz="1050">
              <a:latin typeface="Arial" panose="020B0604020202020204" pitchFamily="34" charset="0"/>
              <a:cs typeface="Arial" panose="020B0604020202020204" pitchFamily="34" charset="0"/>
            </a:rPr>
            <a:t>Check the spaces are free</a:t>
          </a:r>
        </a:p>
      </dgm:t>
    </dgm:pt>
    <dgm:pt modelId="{80FB0AB8-41D7-4D81-9953-BBE8B65CA771}" type="parTrans" cxnId="{F159DA1E-B3C8-461A-89DF-8472C9856FB7}">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E9618B15-D467-470F-805D-E979D40F7D2F}" type="sibTrans" cxnId="{F159DA1E-B3C8-461A-89DF-8472C9856FB7}">
      <dgm:prSet/>
      <dgm:spPr/>
      <dgm:t>
        <a:bodyPr/>
        <a:lstStyle/>
        <a:p>
          <a:endParaRPr lang="en-GB" sz="1050">
            <a:latin typeface="Arial" panose="020B0604020202020204" pitchFamily="34" charset="0"/>
            <a:cs typeface="Arial" panose="020B0604020202020204" pitchFamily="34" charset="0"/>
          </a:endParaRPr>
        </a:p>
      </dgm:t>
    </dgm:pt>
    <dgm:pt modelId="{F39CC624-41D4-443E-B87C-5EA4D9C871AE}">
      <dgm:prSet custT="1"/>
      <dgm:spPr>
        <a:ln>
          <a:solidFill>
            <a:srgbClr val="7CCFDB"/>
          </a:solidFill>
        </a:ln>
      </dgm:spPr>
      <dgm:t>
        <a:bodyPr/>
        <a:lstStyle/>
        <a:p>
          <a:r>
            <a:rPr lang="en-GB" sz="1050">
              <a:latin typeface="Arial" panose="020B0604020202020204" pitchFamily="34" charset="0"/>
              <a:cs typeface="Arial" panose="020B0604020202020204" pitchFamily="34" charset="0"/>
            </a:rPr>
            <a:t>Save ship position</a:t>
          </a:r>
        </a:p>
      </dgm:t>
    </dgm:pt>
    <dgm:pt modelId="{E1F564AB-F7AE-4B00-AA44-4A25B49F8B6B}" type="parTrans" cxnId="{A9D5C087-5D51-4F63-BFEE-4307744BF47F}">
      <dgm:prSet/>
      <dgm:spPr>
        <a:ln>
          <a:solidFill>
            <a:srgbClr val="7CCFDB"/>
          </a:solidFill>
        </a:ln>
      </dgm:spPr>
      <dgm:t>
        <a:bodyPr/>
        <a:lstStyle/>
        <a:p>
          <a:endParaRPr lang="en-GB" sz="1050">
            <a:latin typeface="Arial" panose="020B0604020202020204" pitchFamily="34" charset="0"/>
            <a:cs typeface="Arial" panose="020B0604020202020204" pitchFamily="34" charset="0"/>
          </a:endParaRPr>
        </a:p>
      </dgm:t>
    </dgm:pt>
    <dgm:pt modelId="{4BFC20E1-DA6A-46CC-BA12-5F3770453DA6}" type="sibTrans" cxnId="{A9D5C087-5D51-4F63-BFEE-4307744BF47F}">
      <dgm:prSet/>
      <dgm:spPr/>
      <dgm:t>
        <a:bodyPr/>
        <a:lstStyle/>
        <a:p>
          <a:endParaRPr lang="en-GB" sz="1050">
            <a:latin typeface="Arial" panose="020B0604020202020204" pitchFamily="34" charset="0"/>
            <a:cs typeface="Arial" panose="020B0604020202020204" pitchFamily="34" charset="0"/>
          </a:endParaRPr>
        </a:p>
      </dgm:t>
    </dgm:pt>
    <dgm:pt modelId="{87B22D41-6940-4406-8E0A-E27E73171014}" type="pres">
      <dgm:prSet presAssocID="{EF20E8E4-1F50-4F12-8545-85AC1C4028C5}" presName="hierChild1" presStyleCnt="0">
        <dgm:presLayoutVars>
          <dgm:orgChart val="1"/>
          <dgm:chPref val="1"/>
          <dgm:dir/>
          <dgm:animOne val="branch"/>
          <dgm:animLvl val="lvl"/>
          <dgm:resizeHandles/>
        </dgm:presLayoutVars>
      </dgm:prSet>
      <dgm:spPr/>
      <dgm:t>
        <a:bodyPr/>
        <a:lstStyle/>
        <a:p>
          <a:endParaRPr lang="en-GB"/>
        </a:p>
      </dgm:t>
    </dgm:pt>
    <dgm:pt modelId="{0BCB568F-CE0C-4203-B41E-DBBDB492041A}" type="pres">
      <dgm:prSet presAssocID="{37AA19A1-51D3-4D82-BD79-2A21CD9363E5}" presName="hierRoot1" presStyleCnt="0">
        <dgm:presLayoutVars>
          <dgm:hierBranch val="init"/>
        </dgm:presLayoutVars>
      </dgm:prSet>
      <dgm:spPr/>
      <dgm:t>
        <a:bodyPr/>
        <a:lstStyle/>
        <a:p>
          <a:endParaRPr lang="en-GB"/>
        </a:p>
      </dgm:t>
    </dgm:pt>
    <dgm:pt modelId="{B2D50708-829A-4CB6-B736-E2B4DD99125A}" type="pres">
      <dgm:prSet presAssocID="{37AA19A1-51D3-4D82-BD79-2A21CD9363E5}" presName="rootComposite1" presStyleCnt="0"/>
      <dgm:spPr/>
      <dgm:t>
        <a:bodyPr/>
        <a:lstStyle/>
        <a:p>
          <a:endParaRPr lang="en-GB"/>
        </a:p>
      </dgm:t>
    </dgm:pt>
    <dgm:pt modelId="{8CB56FC4-23B3-43AC-B1C6-DA4C0B90114B}" type="pres">
      <dgm:prSet presAssocID="{37AA19A1-51D3-4D82-BD79-2A21CD9363E5}" presName="rootText1" presStyleLbl="node0" presStyleIdx="0" presStyleCnt="1">
        <dgm:presLayoutVars>
          <dgm:chPref val="3"/>
        </dgm:presLayoutVars>
      </dgm:prSet>
      <dgm:spPr/>
      <dgm:t>
        <a:bodyPr/>
        <a:lstStyle/>
        <a:p>
          <a:endParaRPr lang="en-GB"/>
        </a:p>
      </dgm:t>
    </dgm:pt>
    <dgm:pt modelId="{46D56115-95F7-4854-B0BA-1ECCB14D587F}" type="pres">
      <dgm:prSet presAssocID="{37AA19A1-51D3-4D82-BD79-2A21CD9363E5}" presName="rootConnector1" presStyleLbl="node1" presStyleIdx="0" presStyleCnt="0"/>
      <dgm:spPr/>
      <dgm:t>
        <a:bodyPr/>
        <a:lstStyle/>
        <a:p>
          <a:endParaRPr lang="en-GB"/>
        </a:p>
      </dgm:t>
    </dgm:pt>
    <dgm:pt modelId="{20B7FBC4-3FB5-44D2-BE40-6DAC80FAA722}" type="pres">
      <dgm:prSet presAssocID="{37AA19A1-51D3-4D82-BD79-2A21CD9363E5}" presName="hierChild2" presStyleCnt="0"/>
      <dgm:spPr/>
      <dgm:t>
        <a:bodyPr/>
        <a:lstStyle/>
        <a:p>
          <a:endParaRPr lang="en-GB"/>
        </a:p>
      </dgm:t>
    </dgm:pt>
    <dgm:pt modelId="{FEB9A59C-7336-4F99-A343-9CE860BDFD10}" type="pres">
      <dgm:prSet presAssocID="{EA826710-FB45-4CF1-8848-F1498D67D7CE}" presName="Name37" presStyleLbl="parChTrans1D2" presStyleIdx="0" presStyleCnt="3"/>
      <dgm:spPr/>
      <dgm:t>
        <a:bodyPr/>
        <a:lstStyle/>
        <a:p>
          <a:endParaRPr lang="en-GB"/>
        </a:p>
      </dgm:t>
    </dgm:pt>
    <dgm:pt modelId="{F4767087-E78F-415A-9E09-F8E814A92EAB}" type="pres">
      <dgm:prSet presAssocID="{D878FE40-8E77-450F-82E4-E6630A047F7A}" presName="hierRoot2" presStyleCnt="0">
        <dgm:presLayoutVars>
          <dgm:hierBranch/>
        </dgm:presLayoutVars>
      </dgm:prSet>
      <dgm:spPr/>
      <dgm:t>
        <a:bodyPr/>
        <a:lstStyle/>
        <a:p>
          <a:endParaRPr lang="en-GB"/>
        </a:p>
      </dgm:t>
    </dgm:pt>
    <dgm:pt modelId="{25F33235-3462-4409-B2F8-F123A38A5D8D}" type="pres">
      <dgm:prSet presAssocID="{D878FE40-8E77-450F-82E4-E6630A047F7A}" presName="rootComposite" presStyleCnt="0"/>
      <dgm:spPr/>
      <dgm:t>
        <a:bodyPr/>
        <a:lstStyle/>
        <a:p>
          <a:endParaRPr lang="en-GB"/>
        </a:p>
      </dgm:t>
    </dgm:pt>
    <dgm:pt modelId="{4051997F-4258-41EA-8367-F1D42B2B3F77}" type="pres">
      <dgm:prSet presAssocID="{D878FE40-8E77-450F-82E4-E6630A047F7A}" presName="rootText" presStyleLbl="node2" presStyleIdx="0" presStyleCnt="3">
        <dgm:presLayoutVars>
          <dgm:chPref val="3"/>
        </dgm:presLayoutVars>
      </dgm:prSet>
      <dgm:spPr/>
      <dgm:t>
        <a:bodyPr/>
        <a:lstStyle/>
        <a:p>
          <a:endParaRPr lang="en-GB"/>
        </a:p>
      </dgm:t>
    </dgm:pt>
    <dgm:pt modelId="{9DD222FE-CD1B-4837-8062-09E475F5DEA6}" type="pres">
      <dgm:prSet presAssocID="{D878FE40-8E77-450F-82E4-E6630A047F7A}" presName="rootConnector" presStyleLbl="node2" presStyleIdx="0" presStyleCnt="3"/>
      <dgm:spPr/>
      <dgm:t>
        <a:bodyPr/>
        <a:lstStyle/>
        <a:p>
          <a:endParaRPr lang="en-GB"/>
        </a:p>
      </dgm:t>
    </dgm:pt>
    <dgm:pt modelId="{AF54ED48-880F-4CA0-966A-5FD9768AA8B7}" type="pres">
      <dgm:prSet presAssocID="{D878FE40-8E77-450F-82E4-E6630A047F7A}" presName="hierChild4" presStyleCnt="0"/>
      <dgm:spPr/>
      <dgm:t>
        <a:bodyPr/>
        <a:lstStyle/>
        <a:p>
          <a:endParaRPr lang="en-GB"/>
        </a:p>
      </dgm:t>
    </dgm:pt>
    <dgm:pt modelId="{D3A27056-02D1-4FC6-A0FE-7F483709065B}" type="pres">
      <dgm:prSet presAssocID="{4F0E8B25-D94B-4E2B-9C9C-012C9A670862}" presName="Name35" presStyleLbl="parChTrans1D3" presStyleIdx="0" presStyleCnt="7"/>
      <dgm:spPr/>
      <dgm:t>
        <a:bodyPr/>
        <a:lstStyle/>
        <a:p>
          <a:endParaRPr lang="en-GB"/>
        </a:p>
      </dgm:t>
    </dgm:pt>
    <dgm:pt modelId="{197CA140-75E6-42DF-842A-B10DCE21E934}" type="pres">
      <dgm:prSet presAssocID="{AB6A5B30-CF34-4565-BDA5-92EEFD5A48B6}" presName="hierRoot2" presStyleCnt="0">
        <dgm:presLayoutVars>
          <dgm:hierBranch val="init"/>
        </dgm:presLayoutVars>
      </dgm:prSet>
      <dgm:spPr/>
      <dgm:t>
        <a:bodyPr/>
        <a:lstStyle/>
        <a:p>
          <a:endParaRPr lang="en-GB"/>
        </a:p>
      </dgm:t>
    </dgm:pt>
    <dgm:pt modelId="{1B414F70-94B8-4A1A-A8AB-980051FA426D}" type="pres">
      <dgm:prSet presAssocID="{AB6A5B30-CF34-4565-BDA5-92EEFD5A48B6}" presName="rootComposite" presStyleCnt="0"/>
      <dgm:spPr/>
      <dgm:t>
        <a:bodyPr/>
        <a:lstStyle/>
        <a:p>
          <a:endParaRPr lang="en-GB"/>
        </a:p>
      </dgm:t>
    </dgm:pt>
    <dgm:pt modelId="{6A895335-7235-4430-A5DD-71C58F810DEA}" type="pres">
      <dgm:prSet presAssocID="{AB6A5B30-CF34-4565-BDA5-92EEFD5A48B6}" presName="rootText" presStyleLbl="node3" presStyleIdx="0" presStyleCnt="7" custLinFactNeighborY="10127">
        <dgm:presLayoutVars>
          <dgm:chPref val="3"/>
        </dgm:presLayoutVars>
      </dgm:prSet>
      <dgm:spPr/>
      <dgm:t>
        <a:bodyPr/>
        <a:lstStyle/>
        <a:p>
          <a:endParaRPr lang="en-GB"/>
        </a:p>
      </dgm:t>
    </dgm:pt>
    <dgm:pt modelId="{BFABA9AE-BDB3-414E-8279-C577F8FDB14B}" type="pres">
      <dgm:prSet presAssocID="{AB6A5B30-CF34-4565-BDA5-92EEFD5A48B6}" presName="rootConnector" presStyleLbl="node3" presStyleIdx="0" presStyleCnt="7"/>
      <dgm:spPr/>
      <dgm:t>
        <a:bodyPr/>
        <a:lstStyle/>
        <a:p>
          <a:endParaRPr lang="en-GB"/>
        </a:p>
      </dgm:t>
    </dgm:pt>
    <dgm:pt modelId="{C7666A99-432A-4837-A954-09E72DA479A8}" type="pres">
      <dgm:prSet presAssocID="{AB6A5B30-CF34-4565-BDA5-92EEFD5A48B6}" presName="hierChild4" presStyleCnt="0"/>
      <dgm:spPr/>
      <dgm:t>
        <a:bodyPr/>
        <a:lstStyle/>
        <a:p>
          <a:endParaRPr lang="en-GB"/>
        </a:p>
      </dgm:t>
    </dgm:pt>
    <dgm:pt modelId="{9ECF8A62-3CAB-4A2F-AA20-D2B6010A378C}" type="pres">
      <dgm:prSet presAssocID="{70BDEF35-C089-4634-9169-E1B4696A5882}" presName="Name37" presStyleLbl="parChTrans1D4" presStyleIdx="0" presStyleCnt="15"/>
      <dgm:spPr/>
      <dgm:t>
        <a:bodyPr/>
        <a:lstStyle/>
        <a:p>
          <a:endParaRPr lang="en-GB"/>
        </a:p>
      </dgm:t>
    </dgm:pt>
    <dgm:pt modelId="{0E87CF67-B4C3-4568-8A12-9C8778E00D9F}" type="pres">
      <dgm:prSet presAssocID="{C91626B0-E88A-4D68-B377-25F0C229D69C}" presName="hierRoot2" presStyleCnt="0">
        <dgm:presLayoutVars>
          <dgm:hierBranch val="init"/>
        </dgm:presLayoutVars>
      </dgm:prSet>
      <dgm:spPr/>
      <dgm:t>
        <a:bodyPr/>
        <a:lstStyle/>
        <a:p>
          <a:endParaRPr lang="en-GB"/>
        </a:p>
      </dgm:t>
    </dgm:pt>
    <dgm:pt modelId="{80EB8C9D-8174-4D10-B45D-27307DB97085}" type="pres">
      <dgm:prSet presAssocID="{C91626B0-E88A-4D68-B377-25F0C229D69C}" presName="rootComposite" presStyleCnt="0"/>
      <dgm:spPr/>
      <dgm:t>
        <a:bodyPr/>
        <a:lstStyle/>
        <a:p>
          <a:endParaRPr lang="en-GB"/>
        </a:p>
      </dgm:t>
    </dgm:pt>
    <dgm:pt modelId="{F292E074-1235-4DF4-99FE-03C8031AFB8E}" type="pres">
      <dgm:prSet presAssocID="{C91626B0-E88A-4D68-B377-25F0C229D69C}" presName="rootText" presStyleLbl="node4" presStyleIdx="0" presStyleCnt="15">
        <dgm:presLayoutVars>
          <dgm:chPref val="3"/>
        </dgm:presLayoutVars>
      </dgm:prSet>
      <dgm:spPr/>
      <dgm:t>
        <a:bodyPr/>
        <a:lstStyle/>
        <a:p>
          <a:endParaRPr lang="en-GB"/>
        </a:p>
      </dgm:t>
    </dgm:pt>
    <dgm:pt modelId="{0463F4CB-A2C4-44BA-A7A5-E7E538AF0B20}" type="pres">
      <dgm:prSet presAssocID="{C91626B0-E88A-4D68-B377-25F0C229D69C}" presName="rootConnector" presStyleLbl="node4" presStyleIdx="0" presStyleCnt="15"/>
      <dgm:spPr/>
      <dgm:t>
        <a:bodyPr/>
        <a:lstStyle/>
        <a:p>
          <a:endParaRPr lang="en-GB"/>
        </a:p>
      </dgm:t>
    </dgm:pt>
    <dgm:pt modelId="{7619C95A-2BD2-4C7A-A628-BFB8E6458E98}" type="pres">
      <dgm:prSet presAssocID="{C91626B0-E88A-4D68-B377-25F0C229D69C}" presName="hierChild4" presStyleCnt="0"/>
      <dgm:spPr/>
      <dgm:t>
        <a:bodyPr/>
        <a:lstStyle/>
        <a:p>
          <a:endParaRPr lang="en-GB"/>
        </a:p>
      </dgm:t>
    </dgm:pt>
    <dgm:pt modelId="{8B2C4C44-FD31-4921-BCBE-D35CFB7114E7}" type="pres">
      <dgm:prSet presAssocID="{C91626B0-E88A-4D68-B377-25F0C229D69C}" presName="hierChild5" presStyleCnt="0"/>
      <dgm:spPr/>
      <dgm:t>
        <a:bodyPr/>
        <a:lstStyle/>
        <a:p>
          <a:endParaRPr lang="en-GB"/>
        </a:p>
      </dgm:t>
    </dgm:pt>
    <dgm:pt modelId="{A3AD6343-FDB0-4F33-A127-EB83E5B58F97}" type="pres">
      <dgm:prSet presAssocID="{94EAAD8A-2D0B-4E28-BF4B-4ECB1856FEEA}" presName="Name37" presStyleLbl="parChTrans1D4" presStyleIdx="1" presStyleCnt="15"/>
      <dgm:spPr/>
      <dgm:t>
        <a:bodyPr/>
        <a:lstStyle/>
        <a:p>
          <a:endParaRPr lang="en-GB"/>
        </a:p>
      </dgm:t>
    </dgm:pt>
    <dgm:pt modelId="{E91B1F55-EC2C-4EB4-B884-48918305F9A4}" type="pres">
      <dgm:prSet presAssocID="{DC01A1EE-E15B-4384-B27A-A866E7444FC7}" presName="hierRoot2" presStyleCnt="0">
        <dgm:presLayoutVars>
          <dgm:hierBranch val="init"/>
        </dgm:presLayoutVars>
      </dgm:prSet>
      <dgm:spPr/>
      <dgm:t>
        <a:bodyPr/>
        <a:lstStyle/>
        <a:p>
          <a:endParaRPr lang="en-GB"/>
        </a:p>
      </dgm:t>
    </dgm:pt>
    <dgm:pt modelId="{50A9B1DA-B9B1-4244-87E9-CC609E54D37D}" type="pres">
      <dgm:prSet presAssocID="{DC01A1EE-E15B-4384-B27A-A866E7444FC7}" presName="rootComposite" presStyleCnt="0"/>
      <dgm:spPr/>
      <dgm:t>
        <a:bodyPr/>
        <a:lstStyle/>
        <a:p>
          <a:endParaRPr lang="en-GB"/>
        </a:p>
      </dgm:t>
    </dgm:pt>
    <dgm:pt modelId="{8DE37687-B4DE-4726-A961-0A4D8AA2C143}" type="pres">
      <dgm:prSet presAssocID="{DC01A1EE-E15B-4384-B27A-A866E7444FC7}" presName="rootText" presStyleLbl="node4" presStyleIdx="1" presStyleCnt="15">
        <dgm:presLayoutVars>
          <dgm:chPref val="3"/>
        </dgm:presLayoutVars>
      </dgm:prSet>
      <dgm:spPr/>
      <dgm:t>
        <a:bodyPr/>
        <a:lstStyle/>
        <a:p>
          <a:endParaRPr lang="en-GB"/>
        </a:p>
      </dgm:t>
    </dgm:pt>
    <dgm:pt modelId="{2AA83E9A-AFAE-4EEB-800C-493E0705BFFF}" type="pres">
      <dgm:prSet presAssocID="{DC01A1EE-E15B-4384-B27A-A866E7444FC7}" presName="rootConnector" presStyleLbl="node4" presStyleIdx="1" presStyleCnt="15"/>
      <dgm:spPr/>
      <dgm:t>
        <a:bodyPr/>
        <a:lstStyle/>
        <a:p>
          <a:endParaRPr lang="en-GB"/>
        </a:p>
      </dgm:t>
    </dgm:pt>
    <dgm:pt modelId="{27C0850E-9C4E-4745-9C41-0C978B49397D}" type="pres">
      <dgm:prSet presAssocID="{DC01A1EE-E15B-4384-B27A-A866E7444FC7}" presName="hierChild4" presStyleCnt="0"/>
      <dgm:spPr/>
      <dgm:t>
        <a:bodyPr/>
        <a:lstStyle/>
        <a:p>
          <a:endParaRPr lang="en-GB"/>
        </a:p>
      </dgm:t>
    </dgm:pt>
    <dgm:pt modelId="{F722F928-1100-4544-8C5B-A70420AEB52B}" type="pres">
      <dgm:prSet presAssocID="{DC01A1EE-E15B-4384-B27A-A866E7444FC7}" presName="hierChild5" presStyleCnt="0"/>
      <dgm:spPr/>
      <dgm:t>
        <a:bodyPr/>
        <a:lstStyle/>
        <a:p>
          <a:endParaRPr lang="en-GB"/>
        </a:p>
      </dgm:t>
    </dgm:pt>
    <dgm:pt modelId="{337C835B-891D-4886-A7A5-497688AEE56A}" type="pres">
      <dgm:prSet presAssocID="{5B520430-EB5C-48F4-97D4-4AC57746F955}" presName="Name37" presStyleLbl="parChTrans1D4" presStyleIdx="2" presStyleCnt="15"/>
      <dgm:spPr/>
      <dgm:t>
        <a:bodyPr/>
        <a:lstStyle/>
        <a:p>
          <a:endParaRPr lang="en-GB"/>
        </a:p>
      </dgm:t>
    </dgm:pt>
    <dgm:pt modelId="{CA39A216-A5FA-4A18-B2BC-6C868E3048D2}" type="pres">
      <dgm:prSet presAssocID="{783C3BBB-F3DD-44BF-AD84-5CEC5C080BB6}" presName="hierRoot2" presStyleCnt="0">
        <dgm:presLayoutVars>
          <dgm:hierBranch val="init"/>
        </dgm:presLayoutVars>
      </dgm:prSet>
      <dgm:spPr/>
      <dgm:t>
        <a:bodyPr/>
        <a:lstStyle/>
        <a:p>
          <a:endParaRPr lang="en-GB"/>
        </a:p>
      </dgm:t>
    </dgm:pt>
    <dgm:pt modelId="{6439891D-0D44-49C9-B276-AC3FCF3CCFBD}" type="pres">
      <dgm:prSet presAssocID="{783C3BBB-F3DD-44BF-AD84-5CEC5C080BB6}" presName="rootComposite" presStyleCnt="0"/>
      <dgm:spPr/>
      <dgm:t>
        <a:bodyPr/>
        <a:lstStyle/>
        <a:p>
          <a:endParaRPr lang="en-GB"/>
        </a:p>
      </dgm:t>
    </dgm:pt>
    <dgm:pt modelId="{97162DE8-350C-49F6-85C1-D44DA700ED59}" type="pres">
      <dgm:prSet presAssocID="{783C3BBB-F3DD-44BF-AD84-5CEC5C080BB6}" presName="rootText" presStyleLbl="node4" presStyleIdx="2" presStyleCnt="15">
        <dgm:presLayoutVars>
          <dgm:chPref val="3"/>
        </dgm:presLayoutVars>
      </dgm:prSet>
      <dgm:spPr/>
      <dgm:t>
        <a:bodyPr/>
        <a:lstStyle/>
        <a:p>
          <a:endParaRPr lang="en-GB"/>
        </a:p>
      </dgm:t>
    </dgm:pt>
    <dgm:pt modelId="{E32E9D81-A812-4882-9371-78D2E913C6A7}" type="pres">
      <dgm:prSet presAssocID="{783C3BBB-F3DD-44BF-AD84-5CEC5C080BB6}" presName="rootConnector" presStyleLbl="node4" presStyleIdx="2" presStyleCnt="15"/>
      <dgm:spPr/>
      <dgm:t>
        <a:bodyPr/>
        <a:lstStyle/>
        <a:p>
          <a:endParaRPr lang="en-GB"/>
        </a:p>
      </dgm:t>
    </dgm:pt>
    <dgm:pt modelId="{A712151B-5AD5-4DF1-9CDB-4A2C6429FA6A}" type="pres">
      <dgm:prSet presAssocID="{783C3BBB-F3DD-44BF-AD84-5CEC5C080BB6}" presName="hierChild4" presStyleCnt="0"/>
      <dgm:spPr/>
      <dgm:t>
        <a:bodyPr/>
        <a:lstStyle/>
        <a:p>
          <a:endParaRPr lang="en-GB"/>
        </a:p>
      </dgm:t>
    </dgm:pt>
    <dgm:pt modelId="{B2E354FC-9760-417C-8D02-1E156B7A2C67}" type="pres">
      <dgm:prSet presAssocID="{783C3BBB-F3DD-44BF-AD84-5CEC5C080BB6}" presName="hierChild5" presStyleCnt="0"/>
      <dgm:spPr/>
      <dgm:t>
        <a:bodyPr/>
        <a:lstStyle/>
        <a:p>
          <a:endParaRPr lang="en-GB"/>
        </a:p>
      </dgm:t>
    </dgm:pt>
    <dgm:pt modelId="{40DFFF48-07D9-4BA9-A246-15DED87F8FA8}" type="pres">
      <dgm:prSet presAssocID="{AB6A5B30-CF34-4565-BDA5-92EEFD5A48B6}" presName="hierChild5" presStyleCnt="0"/>
      <dgm:spPr/>
      <dgm:t>
        <a:bodyPr/>
        <a:lstStyle/>
        <a:p>
          <a:endParaRPr lang="en-GB"/>
        </a:p>
      </dgm:t>
    </dgm:pt>
    <dgm:pt modelId="{E820D267-900E-40F2-B3BC-4F89DEEF993A}" type="pres">
      <dgm:prSet presAssocID="{5E4A0825-D7C2-42CB-A350-D978524B76B2}" presName="Name35" presStyleLbl="parChTrans1D3" presStyleIdx="1" presStyleCnt="7"/>
      <dgm:spPr/>
      <dgm:t>
        <a:bodyPr/>
        <a:lstStyle/>
        <a:p>
          <a:endParaRPr lang="en-GB"/>
        </a:p>
      </dgm:t>
    </dgm:pt>
    <dgm:pt modelId="{5C3B1D5D-2AE9-49BE-9EE0-FCFF0264D8E1}" type="pres">
      <dgm:prSet presAssocID="{46A9DE3E-91A0-4B39-A65B-8905223DAB34}" presName="hierRoot2" presStyleCnt="0">
        <dgm:presLayoutVars>
          <dgm:hierBranch val="init"/>
        </dgm:presLayoutVars>
      </dgm:prSet>
      <dgm:spPr/>
    </dgm:pt>
    <dgm:pt modelId="{0BC86B42-972E-4433-9BC6-24DB13657DD8}" type="pres">
      <dgm:prSet presAssocID="{46A9DE3E-91A0-4B39-A65B-8905223DAB34}" presName="rootComposite" presStyleCnt="0"/>
      <dgm:spPr/>
    </dgm:pt>
    <dgm:pt modelId="{3EF5F06A-11F1-4B09-94FC-9075D485ABA0}" type="pres">
      <dgm:prSet presAssocID="{46A9DE3E-91A0-4B39-A65B-8905223DAB34}" presName="rootText" presStyleLbl="node3" presStyleIdx="1" presStyleCnt="7" custLinFactNeighborY="10710">
        <dgm:presLayoutVars>
          <dgm:chPref val="3"/>
        </dgm:presLayoutVars>
      </dgm:prSet>
      <dgm:spPr/>
      <dgm:t>
        <a:bodyPr/>
        <a:lstStyle/>
        <a:p>
          <a:endParaRPr lang="en-GB"/>
        </a:p>
      </dgm:t>
    </dgm:pt>
    <dgm:pt modelId="{556AC847-A36E-45ED-83DA-74DA078FD493}" type="pres">
      <dgm:prSet presAssocID="{46A9DE3E-91A0-4B39-A65B-8905223DAB34}" presName="rootConnector" presStyleLbl="node3" presStyleIdx="1" presStyleCnt="7"/>
      <dgm:spPr/>
      <dgm:t>
        <a:bodyPr/>
        <a:lstStyle/>
        <a:p>
          <a:endParaRPr lang="en-GB"/>
        </a:p>
      </dgm:t>
    </dgm:pt>
    <dgm:pt modelId="{A1D38D00-5D92-4AED-ADB7-7FAFBCF446EB}" type="pres">
      <dgm:prSet presAssocID="{46A9DE3E-91A0-4B39-A65B-8905223DAB34}" presName="hierChild4" presStyleCnt="0"/>
      <dgm:spPr/>
    </dgm:pt>
    <dgm:pt modelId="{E7AB8684-2576-44D2-85B7-8792A7AC5C36}" type="pres">
      <dgm:prSet presAssocID="{1DFA0AB3-242E-424B-8F02-A79134ECD9F4}" presName="Name37" presStyleLbl="parChTrans1D4" presStyleIdx="3" presStyleCnt="15"/>
      <dgm:spPr/>
      <dgm:t>
        <a:bodyPr/>
        <a:lstStyle/>
        <a:p>
          <a:endParaRPr lang="en-GB"/>
        </a:p>
      </dgm:t>
    </dgm:pt>
    <dgm:pt modelId="{E0CF1F73-B037-4F33-997C-9879675EA62E}" type="pres">
      <dgm:prSet presAssocID="{EA95413C-5AE8-4E86-A089-05FAFC52846F}" presName="hierRoot2" presStyleCnt="0">
        <dgm:presLayoutVars>
          <dgm:hierBranch val="init"/>
        </dgm:presLayoutVars>
      </dgm:prSet>
      <dgm:spPr/>
    </dgm:pt>
    <dgm:pt modelId="{77BB0180-50FD-402B-B2E9-DA18042DD7D9}" type="pres">
      <dgm:prSet presAssocID="{EA95413C-5AE8-4E86-A089-05FAFC52846F}" presName="rootComposite" presStyleCnt="0"/>
      <dgm:spPr/>
    </dgm:pt>
    <dgm:pt modelId="{FBAA5D8D-C5BE-4305-98C8-9EEA64A1D956}" type="pres">
      <dgm:prSet presAssocID="{EA95413C-5AE8-4E86-A089-05FAFC52846F}" presName="rootText" presStyleLbl="node4" presStyleIdx="3" presStyleCnt="15">
        <dgm:presLayoutVars>
          <dgm:chPref val="3"/>
        </dgm:presLayoutVars>
      </dgm:prSet>
      <dgm:spPr/>
      <dgm:t>
        <a:bodyPr/>
        <a:lstStyle/>
        <a:p>
          <a:endParaRPr lang="en-GB"/>
        </a:p>
      </dgm:t>
    </dgm:pt>
    <dgm:pt modelId="{71F9B3C8-ED5B-49EF-A775-EB0FF2EE4BE4}" type="pres">
      <dgm:prSet presAssocID="{EA95413C-5AE8-4E86-A089-05FAFC52846F}" presName="rootConnector" presStyleLbl="node4" presStyleIdx="3" presStyleCnt="15"/>
      <dgm:spPr/>
      <dgm:t>
        <a:bodyPr/>
        <a:lstStyle/>
        <a:p>
          <a:endParaRPr lang="en-GB"/>
        </a:p>
      </dgm:t>
    </dgm:pt>
    <dgm:pt modelId="{495D4621-F622-48D3-B8E6-86991D4EDF21}" type="pres">
      <dgm:prSet presAssocID="{EA95413C-5AE8-4E86-A089-05FAFC52846F}" presName="hierChild4" presStyleCnt="0"/>
      <dgm:spPr/>
    </dgm:pt>
    <dgm:pt modelId="{E7BFEB33-B183-4818-9079-0FC859AD8B47}" type="pres">
      <dgm:prSet presAssocID="{EA95413C-5AE8-4E86-A089-05FAFC52846F}" presName="hierChild5" presStyleCnt="0"/>
      <dgm:spPr/>
    </dgm:pt>
    <dgm:pt modelId="{8B6B982A-12C0-4B24-A315-B380A2C57C39}" type="pres">
      <dgm:prSet presAssocID="{80FB0AB8-41D7-4D81-9953-BBE8B65CA771}" presName="Name37" presStyleLbl="parChTrans1D4" presStyleIdx="4" presStyleCnt="15"/>
      <dgm:spPr/>
      <dgm:t>
        <a:bodyPr/>
        <a:lstStyle/>
        <a:p>
          <a:endParaRPr lang="en-GB"/>
        </a:p>
      </dgm:t>
    </dgm:pt>
    <dgm:pt modelId="{FCEDE934-8E6D-4B94-8258-215A848B9ADE}" type="pres">
      <dgm:prSet presAssocID="{B40CF670-2F70-4F2A-9CBD-EB72FECD4740}" presName="hierRoot2" presStyleCnt="0">
        <dgm:presLayoutVars>
          <dgm:hierBranch val="init"/>
        </dgm:presLayoutVars>
      </dgm:prSet>
      <dgm:spPr/>
    </dgm:pt>
    <dgm:pt modelId="{4625564E-2C3E-41DE-BBF7-EF6D91E31F9A}" type="pres">
      <dgm:prSet presAssocID="{B40CF670-2F70-4F2A-9CBD-EB72FECD4740}" presName="rootComposite" presStyleCnt="0"/>
      <dgm:spPr/>
    </dgm:pt>
    <dgm:pt modelId="{7A9AA760-BAF3-4077-B14E-3CB8BF981951}" type="pres">
      <dgm:prSet presAssocID="{B40CF670-2F70-4F2A-9CBD-EB72FECD4740}" presName="rootText" presStyleLbl="node4" presStyleIdx="4" presStyleCnt="15">
        <dgm:presLayoutVars>
          <dgm:chPref val="3"/>
        </dgm:presLayoutVars>
      </dgm:prSet>
      <dgm:spPr/>
      <dgm:t>
        <a:bodyPr/>
        <a:lstStyle/>
        <a:p>
          <a:endParaRPr lang="en-GB"/>
        </a:p>
      </dgm:t>
    </dgm:pt>
    <dgm:pt modelId="{D3727893-A24C-404F-8320-C45034783E18}" type="pres">
      <dgm:prSet presAssocID="{B40CF670-2F70-4F2A-9CBD-EB72FECD4740}" presName="rootConnector" presStyleLbl="node4" presStyleIdx="4" presStyleCnt="15"/>
      <dgm:spPr/>
      <dgm:t>
        <a:bodyPr/>
        <a:lstStyle/>
        <a:p>
          <a:endParaRPr lang="en-GB"/>
        </a:p>
      </dgm:t>
    </dgm:pt>
    <dgm:pt modelId="{7E02FC6B-FF5A-41E5-8545-4B5B87918D72}" type="pres">
      <dgm:prSet presAssocID="{B40CF670-2F70-4F2A-9CBD-EB72FECD4740}" presName="hierChild4" presStyleCnt="0"/>
      <dgm:spPr/>
    </dgm:pt>
    <dgm:pt modelId="{66A792FE-DBA9-4894-9290-5B662AD4C38E}" type="pres">
      <dgm:prSet presAssocID="{B40CF670-2F70-4F2A-9CBD-EB72FECD4740}" presName="hierChild5" presStyleCnt="0"/>
      <dgm:spPr/>
    </dgm:pt>
    <dgm:pt modelId="{379A85B1-9566-49C5-8294-D655E90421D9}" type="pres">
      <dgm:prSet presAssocID="{E1F564AB-F7AE-4B00-AA44-4A25B49F8B6B}" presName="Name37" presStyleLbl="parChTrans1D4" presStyleIdx="5" presStyleCnt="15"/>
      <dgm:spPr/>
      <dgm:t>
        <a:bodyPr/>
        <a:lstStyle/>
        <a:p>
          <a:endParaRPr lang="en-GB"/>
        </a:p>
      </dgm:t>
    </dgm:pt>
    <dgm:pt modelId="{53033148-5AF8-42A5-975A-BD9672C58910}" type="pres">
      <dgm:prSet presAssocID="{F39CC624-41D4-443E-B87C-5EA4D9C871AE}" presName="hierRoot2" presStyleCnt="0">
        <dgm:presLayoutVars>
          <dgm:hierBranch val="init"/>
        </dgm:presLayoutVars>
      </dgm:prSet>
      <dgm:spPr/>
    </dgm:pt>
    <dgm:pt modelId="{45785B91-1DBA-42FE-8DD4-1B33CBB2F3E3}" type="pres">
      <dgm:prSet presAssocID="{F39CC624-41D4-443E-B87C-5EA4D9C871AE}" presName="rootComposite" presStyleCnt="0"/>
      <dgm:spPr/>
    </dgm:pt>
    <dgm:pt modelId="{BB6A2E2A-595E-4F36-AAE8-595BA433AE86}" type="pres">
      <dgm:prSet presAssocID="{F39CC624-41D4-443E-B87C-5EA4D9C871AE}" presName="rootText" presStyleLbl="node4" presStyleIdx="5" presStyleCnt="15">
        <dgm:presLayoutVars>
          <dgm:chPref val="3"/>
        </dgm:presLayoutVars>
      </dgm:prSet>
      <dgm:spPr/>
      <dgm:t>
        <a:bodyPr/>
        <a:lstStyle/>
        <a:p>
          <a:endParaRPr lang="en-GB"/>
        </a:p>
      </dgm:t>
    </dgm:pt>
    <dgm:pt modelId="{D6B5A1BD-07E5-4A2E-9AF1-442094C9A31E}" type="pres">
      <dgm:prSet presAssocID="{F39CC624-41D4-443E-B87C-5EA4D9C871AE}" presName="rootConnector" presStyleLbl="node4" presStyleIdx="5" presStyleCnt="15"/>
      <dgm:spPr/>
      <dgm:t>
        <a:bodyPr/>
        <a:lstStyle/>
        <a:p>
          <a:endParaRPr lang="en-GB"/>
        </a:p>
      </dgm:t>
    </dgm:pt>
    <dgm:pt modelId="{6407EF3E-B3F7-4B9C-8BC8-940BD24AEBA1}" type="pres">
      <dgm:prSet presAssocID="{F39CC624-41D4-443E-B87C-5EA4D9C871AE}" presName="hierChild4" presStyleCnt="0"/>
      <dgm:spPr/>
    </dgm:pt>
    <dgm:pt modelId="{2A0C04EE-0308-44B7-AB5B-1C4A2C2E8F7E}" type="pres">
      <dgm:prSet presAssocID="{F39CC624-41D4-443E-B87C-5EA4D9C871AE}" presName="hierChild5" presStyleCnt="0"/>
      <dgm:spPr/>
    </dgm:pt>
    <dgm:pt modelId="{6C79DBEE-3D32-4CFB-91B0-2FADBE7B07D4}" type="pres">
      <dgm:prSet presAssocID="{46A9DE3E-91A0-4B39-A65B-8905223DAB34}" presName="hierChild5" presStyleCnt="0"/>
      <dgm:spPr/>
    </dgm:pt>
    <dgm:pt modelId="{A4119521-8DCC-4BDD-83AC-2F902AB617C9}" type="pres">
      <dgm:prSet presAssocID="{C536F144-63A9-4DBC-B363-765FB40710EC}" presName="Name35" presStyleLbl="parChTrans1D3" presStyleIdx="2" presStyleCnt="7"/>
      <dgm:spPr/>
      <dgm:t>
        <a:bodyPr/>
        <a:lstStyle/>
        <a:p>
          <a:endParaRPr lang="en-GB"/>
        </a:p>
      </dgm:t>
    </dgm:pt>
    <dgm:pt modelId="{90FCFE11-F855-4824-A14D-79B0DA032D09}" type="pres">
      <dgm:prSet presAssocID="{C474958E-F07C-4DB9-8A32-319E93506C35}" presName="hierRoot2" presStyleCnt="0">
        <dgm:presLayoutVars>
          <dgm:hierBranch val="init"/>
        </dgm:presLayoutVars>
      </dgm:prSet>
      <dgm:spPr/>
      <dgm:t>
        <a:bodyPr/>
        <a:lstStyle/>
        <a:p>
          <a:endParaRPr lang="en-GB"/>
        </a:p>
      </dgm:t>
    </dgm:pt>
    <dgm:pt modelId="{54C1F64C-3ABA-4215-B719-A1DF905435A5}" type="pres">
      <dgm:prSet presAssocID="{C474958E-F07C-4DB9-8A32-319E93506C35}" presName="rootComposite" presStyleCnt="0"/>
      <dgm:spPr/>
      <dgm:t>
        <a:bodyPr/>
        <a:lstStyle/>
        <a:p>
          <a:endParaRPr lang="en-GB"/>
        </a:p>
      </dgm:t>
    </dgm:pt>
    <dgm:pt modelId="{BCA21510-7873-4A0A-AF38-87EBFFD80141}" type="pres">
      <dgm:prSet presAssocID="{C474958E-F07C-4DB9-8A32-319E93506C35}" presName="rootText" presStyleLbl="node3" presStyleIdx="2" presStyleCnt="7" custLinFactNeighborY="10127">
        <dgm:presLayoutVars>
          <dgm:chPref val="3"/>
        </dgm:presLayoutVars>
      </dgm:prSet>
      <dgm:spPr/>
      <dgm:t>
        <a:bodyPr/>
        <a:lstStyle/>
        <a:p>
          <a:endParaRPr lang="en-GB"/>
        </a:p>
      </dgm:t>
    </dgm:pt>
    <dgm:pt modelId="{7FFAF20B-7127-4296-A22E-FA74A844F7C5}" type="pres">
      <dgm:prSet presAssocID="{C474958E-F07C-4DB9-8A32-319E93506C35}" presName="rootConnector" presStyleLbl="node3" presStyleIdx="2" presStyleCnt="7"/>
      <dgm:spPr/>
      <dgm:t>
        <a:bodyPr/>
        <a:lstStyle/>
        <a:p>
          <a:endParaRPr lang="en-GB"/>
        </a:p>
      </dgm:t>
    </dgm:pt>
    <dgm:pt modelId="{46DF27E5-E7F0-4D0C-9F08-6A4A3B011615}" type="pres">
      <dgm:prSet presAssocID="{C474958E-F07C-4DB9-8A32-319E93506C35}" presName="hierChild4" presStyleCnt="0"/>
      <dgm:spPr/>
      <dgm:t>
        <a:bodyPr/>
        <a:lstStyle/>
        <a:p>
          <a:endParaRPr lang="en-GB"/>
        </a:p>
      </dgm:t>
    </dgm:pt>
    <dgm:pt modelId="{0035C68C-AB0F-489E-B8EB-1D6B3DC23EDB}" type="pres">
      <dgm:prSet presAssocID="{F9C81018-A4AB-413D-89D5-247A1F9E34ED}" presName="Name37" presStyleLbl="parChTrans1D4" presStyleIdx="6" presStyleCnt="15"/>
      <dgm:spPr/>
      <dgm:t>
        <a:bodyPr/>
        <a:lstStyle/>
        <a:p>
          <a:endParaRPr lang="en-GB"/>
        </a:p>
      </dgm:t>
    </dgm:pt>
    <dgm:pt modelId="{D09B68EF-6CC1-4A6E-80D3-E892EB893AD8}" type="pres">
      <dgm:prSet presAssocID="{785E676D-44B6-4C5E-AB17-CAFAFB3C0B92}" presName="hierRoot2" presStyleCnt="0">
        <dgm:presLayoutVars>
          <dgm:hierBranch val="init"/>
        </dgm:presLayoutVars>
      </dgm:prSet>
      <dgm:spPr/>
      <dgm:t>
        <a:bodyPr/>
        <a:lstStyle/>
        <a:p>
          <a:endParaRPr lang="en-GB"/>
        </a:p>
      </dgm:t>
    </dgm:pt>
    <dgm:pt modelId="{1AB22B99-1CD2-40A1-BE54-A4DC2C1D541A}" type="pres">
      <dgm:prSet presAssocID="{785E676D-44B6-4C5E-AB17-CAFAFB3C0B92}" presName="rootComposite" presStyleCnt="0"/>
      <dgm:spPr/>
      <dgm:t>
        <a:bodyPr/>
        <a:lstStyle/>
        <a:p>
          <a:endParaRPr lang="en-GB"/>
        </a:p>
      </dgm:t>
    </dgm:pt>
    <dgm:pt modelId="{38F0B2C9-3720-4CCF-B9F8-D8916A2EAA9F}" type="pres">
      <dgm:prSet presAssocID="{785E676D-44B6-4C5E-AB17-CAFAFB3C0B92}" presName="rootText" presStyleLbl="node4" presStyleIdx="6" presStyleCnt="15">
        <dgm:presLayoutVars>
          <dgm:chPref val="3"/>
        </dgm:presLayoutVars>
      </dgm:prSet>
      <dgm:spPr/>
      <dgm:t>
        <a:bodyPr/>
        <a:lstStyle/>
        <a:p>
          <a:endParaRPr lang="en-GB"/>
        </a:p>
      </dgm:t>
    </dgm:pt>
    <dgm:pt modelId="{81447DE6-F4F8-4424-AE28-A71C5F47AE12}" type="pres">
      <dgm:prSet presAssocID="{785E676D-44B6-4C5E-AB17-CAFAFB3C0B92}" presName="rootConnector" presStyleLbl="node4" presStyleIdx="6" presStyleCnt="15"/>
      <dgm:spPr/>
      <dgm:t>
        <a:bodyPr/>
        <a:lstStyle/>
        <a:p>
          <a:endParaRPr lang="en-GB"/>
        </a:p>
      </dgm:t>
    </dgm:pt>
    <dgm:pt modelId="{9A7E37D2-56A6-4CB9-B150-12074BCB7801}" type="pres">
      <dgm:prSet presAssocID="{785E676D-44B6-4C5E-AB17-CAFAFB3C0B92}" presName="hierChild4" presStyleCnt="0"/>
      <dgm:spPr/>
      <dgm:t>
        <a:bodyPr/>
        <a:lstStyle/>
        <a:p>
          <a:endParaRPr lang="en-GB"/>
        </a:p>
      </dgm:t>
    </dgm:pt>
    <dgm:pt modelId="{2523B9BC-4D05-4531-9010-8243923DB41D}" type="pres">
      <dgm:prSet presAssocID="{785E676D-44B6-4C5E-AB17-CAFAFB3C0B92}" presName="hierChild5" presStyleCnt="0"/>
      <dgm:spPr/>
      <dgm:t>
        <a:bodyPr/>
        <a:lstStyle/>
        <a:p>
          <a:endParaRPr lang="en-GB"/>
        </a:p>
      </dgm:t>
    </dgm:pt>
    <dgm:pt modelId="{087902EE-29CE-4407-9045-0369FCA2C85B}" type="pres">
      <dgm:prSet presAssocID="{AFC2A5A4-913E-49A4-94E1-D2F058FC5FD2}" presName="Name37" presStyleLbl="parChTrans1D4" presStyleIdx="7" presStyleCnt="15"/>
      <dgm:spPr/>
      <dgm:t>
        <a:bodyPr/>
        <a:lstStyle/>
        <a:p>
          <a:endParaRPr lang="en-GB"/>
        </a:p>
      </dgm:t>
    </dgm:pt>
    <dgm:pt modelId="{8DCA64F7-1017-4CD8-85DB-0F1CEB076587}" type="pres">
      <dgm:prSet presAssocID="{E993E390-8880-4709-9818-1DC8EA9BA0D1}" presName="hierRoot2" presStyleCnt="0">
        <dgm:presLayoutVars>
          <dgm:hierBranch val="init"/>
        </dgm:presLayoutVars>
      </dgm:prSet>
      <dgm:spPr/>
      <dgm:t>
        <a:bodyPr/>
        <a:lstStyle/>
        <a:p>
          <a:endParaRPr lang="en-GB"/>
        </a:p>
      </dgm:t>
    </dgm:pt>
    <dgm:pt modelId="{69AE80BF-F578-4539-B257-B78C4EEF9570}" type="pres">
      <dgm:prSet presAssocID="{E993E390-8880-4709-9818-1DC8EA9BA0D1}" presName="rootComposite" presStyleCnt="0"/>
      <dgm:spPr/>
      <dgm:t>
        <a:bodyPr/>
        <a:lstStyle/>
        <a:p>
          <a:endParaRPr lang="en-GB"/>
        </a:p>
      </dgm:t>
    </dgm:pt>
    <dgm:pt modelId="{6F297E95-C5B1-4768-A9CD-A9A0B408102B}" type="pres">
      <dgm:prSet presAssocID="{E993E390-8880-4709-9818-1DC8EA9BA0D1}" presName="rootText" presStyleLbl="node4" presStyleIdx="7" presStyleCnt="15">
        <dgm:presLayoutVars>
          <dgm:chPref val="3"/>
        </dgm:presLayoutVars>
      </dgm:prSet>
      <dgm:spPr/>
      <dgm:t>
        <a:bodyPr/>
        <a:lstStyle/>
        <a:p>
          <a:endParaRPr lang="en-GB"/>
        </a:p>
      </dgm:t>
    </dgm:pt>
    <dgm:pt modelId="{6C2FA736-293B-41ED-A776-09E0E3DEC1B7}" type="pres">
      <dgm:prSet presAssocID="{E993E390-8880-4709-9818-1DC8EA9BA0D1}" presName="rootConnector" presStyleLbl="node4" presStyleIdx="7" presStyleCnt="15"/>
      <dgm:spPr/>
      <dgm:t>
        <a:bodyPr/>
        <a:lstStyle/>
        <a:p>
          <a:endParaRPr lang="en-GB"/>
        </a:p>
      </dgm:t>
    </dgm:pt>
    <dgm:pt modelId="{6FBB6ABD-A91F-4F46-AF7C-DD9F5227413C}" type="pres">
      <dgm:prSet presAssocID="{E993E390-8880-4709-9818-1DC8EA9BA0D1}" presName="hierChild4" presStyleCnt="0"/>
      <dgm:spPr/>
      <dgm:t>
        <a:bodyPr/>
        <a:lstStyle/>
        <a:p>
          <a:endParaRPr lang="en-GB"/>
        </a:p>
      </dgm:t>
    </dgm:pt>
    <dgm:pt modelId="{6507DF1C-886F-4BF3-B6A4-289ACAC587B1}" type="pres">
      <dgm:prSet presAssocID="{E993E390-8880-4709-9818-1DC8EA9BA0D1}" presName="hierChild5" presStyleCnt="0"/>
      <dgm:spPr/>
      <dgm:t>
        <a:bodyPr/>
        <a:lstStyle/>
        <a:p>
          <a:endParaRPr lang="en-GB"/>
        </a:p>
      </dgm:t>
    </dgm:pt>
    <dgm:pt modelId="{7F0A0D18-9A89-47C3-A58A-89ED3FC13ED6}" type="pres">
      <dgm:prSet presAssocID="{34B5B91E-B4E1-4ADA-903F-074E9C852200}" presName="Name37" presStyleLbl="parChTrans1D4" presStyleIdx="8" presStyleCnt="15"/>
      <dgm:spPr/>
      <dgm:t>
        <a:bodyPr/>
        <a:lstStyle/>
        <a:p>
          <a:endParaRPr lang="en-GB"/>
        </a:p>
      </dgm:t>
    </dgm:pt>
    <dgm:pt modelId="{6605EE67-37F6-4C9B-B27A-1409408279F3}" type="pres">
      <dgm:prSet presAssocID="{E167EB17-C5BD-4DCB-AAFC-7B32FBADAFD1}" presName="hierRoot2" presStyleCnt="0">
        <dgm:presLayoutVars>
          <dgm:hierBranch val="init"/>
        </dgm:presLayoutVars>
      </dgm:prSet>
      <dgm:spPr/>
      <dgm:t>
        <a:bodyPr/>
        <a:lstStyle/>
        <a:p>
          <a:endParaRPr lang="en-GB"/>
        </a:p>
      </dgm:t>
    </dgm:pt>
    <dgm:pt modelId="{95E5B374-CA62-43E5-8E96-4C1B9A158DC8}" type="pres">
      <dgm:prSet presAssocID="{E167EB17-C5BD-4DCB-AAFC-7B32FBADAFD1}" presName="rootComposite" presStyleCnt="0"/>
      <dgm:spPr/>
      <dgm:t>
        <a:bodyPr/>
        <a:lstStyle/>
        <a:p>
          <a:endParaRPr lang="en-GB"/>
        </a:p>
      </dgm:t>
    </dgm:pt>
    <dgm:pt modelId="{E2E4E56C-0E40-4D2B-82DB-935FF8830613}" type="pres">
      <dgm:prSet presAssocID="{E167EB17-C5BD-4DCB-AAFC-7B32FBADAFD1}" presName="rootText" presStyleLbl="node4" presStyleIdx="8" presStyleCnt="15">
        <dgm:presLayoutVars>
          <dgm:chPref val="3"/>
        </dgm:presLayoutVars>
      </dgm:prSet>
      <dgm:spPr/>
      <dgm:t>
        <a:bodyPr/>
        <a:lstStyle/>
        <a:p>
          <a:endParaRPr lang="en-GB"/>
        </a:p>
      </dgm:t>
    </dgm:pt>
    <dgm:pt modelId="{0C11C683-D12A-431D-A3F1-862881483D10}" type="pres">
      <dgm:prSet presAssocID="{E167EB17-C5BD-4DCB-AAFC-7B32FBADAFD1}" presName="rootConnector" presStyleLbl="node4" presStyleIdx="8" presStyleCnt="15"/>
      <dgm:spPr/>
      <dgm:t>
        <a:bodyPr/>
        <a:lstStyle/>
        <a:p>
          <a:endParaRPr lang="en-GB"/>
        </a:p>
      </dgm:t>
    </dgm:pt>
    <dgm:pt modelId="{E64EEF59-AEB3-4A82-B73F-D72B7F7CF980}" type="pres">
      <dgm:prSet presAssocID="{E167EB17-C5BD-4DCB-AAFC-7B32FBADAFD1}" presName="hierChild4" presStyleCnt="0"/>
      <dgm:spPr/>
      <dgm:t>
        <a:bodyPr/>
        <a:lstStyle/>
        <a:p>
          <a:endParaRPr lang="en-GB"/>
        </a:p>
      </dgm:t>
    </dgm:pt>
    <dgm:pt modelId="{0867BBBB-EAD6-4E84-A78B-CE316558A6AD}" type="pres">
      <dgm:prSet presAssocID="{E167EB17-C5BD-4DCB-AAFC-7B32FBADAFD1}" presName="hierChild5" presStyleCnt="0"/>
      <dgm:spPr/>
      <dgm:t>
        <a:bodyPr/>
        <a:lstStyle/>
        <a:p>
          <a:endParaRPr lang="en-GB"/>
        </a:p>
      </dgm:t>
    </dgm:pt>
    <dgm:pt modelId="{D46A6BB4-1A73-45A2-B267-7F8516CC0DEF}" type="pres">
      <dgm:prSet presAssocID="{C474958E-F07C-4DB9-8A32-319E93506C35}" presName="hierChild5" presStyleCnt="0"/>
      <dgm:spPr/>
      <dgm:t>
        <a:bodyPr/>
        <a:lstStyle/>
        <a:p>
          <a:endParaRPr lang="en-GB"/>
        </a:p>
      </dgm:t>
    </dgm:pt>
    <dgm:pt modelId="{77A3F5A0-DA6E-4C28-855C-B606C8CE1376}" type="pres">
      <dgm:prSet presAssocID="{25B10017-1BE9-4844-8021-67A0C1622C79}" presName="Name35" presStyleLbl="parChTrans1D3" presStyleIdx="3" presStyleCnt="7"/>
      <dgm:spPr/>
      <dgm:t>
        <a:bodyPr/>
        <a:lstStyle/>
        <a:p>
          <a:endParaRPr lang="en-GB"/>
        </a:p>
      </dgm:t>
    </dgm:pt>
    <dgm:pt modelId="{E63C66F1-1930-4065-870B-2E5152D8BAF7}" type="pres">
      <dgm:prSet presAssocID="{FA5F99E0-560F-45CA-A49E-4C4EDC02A08C}" presName="hierRoot2" presStyleCnt="0">
        <dgm:presLayoutVars>
          <dgm:hierBranch val="init"/>
        </dgm:presLayoutVars>
      </dgm:prSet>
      <dgm:spPr/>
      <dgm:t>
        <a:bodyPr/>
        <a:lstStyle/>
        <a:p>
          <a:endParaRPr lang="en-GB"/>
        </a:p>
      </dgm:t>
    </dgm:pt>
    <dgm:pt modelId="{C3824C49-8215-4FE1-A4B5-3E1C89F5106A}" type="pres">
      <dgm:prSet presAssocID="{FA5F99E0-560F-45CA-A49E-4C4EDC02A08C}" presName="rootComposite" presStyleCnt="0"/>
      <dgm:spPr/>
      <dgm:t>
        <a:bodyPr/>
        <a:lstStyle/>
        <a:p>
          <a:endParaRPr lang="en-GB"/>
        </a:p>
      </dgm:t>
    </dgm:pt>
    <dgm:pt modelId="{DC166768-F01A-4B9E-8F81-5D7938D75E94}" type="pres">
      <dgm:prSet presAssocID="{FA5F99E0-560F-45CA-A49E-4C4EDC02A08C}" presName="rootText" presStyleLbl="node3" presStyleIdx="3" presStyleCnt="7" custLinFactNeighborY="10127">
        <dgm:presLayoutVars>
          <dgm:chPref val="3"/>
        </dgm:presLayoutVars>
      </dgm:prSet>
      <dgm:spPr/>
      <dgm:t>
        <a:bodyPr/>
        <a:lstStyle/>
        <a:p>
          <a:endParaRPr lang="en-GB"/>
        </a:p>
      </dgm:t>
    </dgm:pt>
    <dgm:pt modelId="{789A79B7-9F86-4C75-9667-0728353AF9F0}" type="pres">
      <dgm:prSet presAssocID="{FA5F99E0-560F-45CA-A49E-4C4EDC02A08C}" presName="rootConnector" presStyleLbl="node3" presStyleIdx="3" presStyleCnt="7"/>
      <dgm:spPr/>
      <dgm:t>
        <a:bodyPr/>
        <a:lstStyle/>
        <a:p>
          <a:endParaRPr lang="en-GB"/>
        </a:p>
      </dgm:t>
    </dgm:pt>
    <dgm:pt modelId="{1471A754-12D6-457C-8B6F-9271153FEF91}" type="pres">
      <dgm:prSet presAssocID="{FA5F99E0-560F-45CA-A49E-4C4EDC02A08C}" presName="hierChild4" presStyleCnt="0"/>
      <dgm:spPr/>
      <dgm:t>
        <a:bodyPr/>
        <a:lstStyle/>
        <a:p>
          <a:endParaRPr lang="en-GB"/>
        </a:p>
      </dgm:t>
    </dgm:pt>
    <dgm:pt modelId="{20D9AE88-BA39-4040-9C2D-F1E1BA53AD4B}" type="pres">
      <dgm:prSet presAssocID="{7A10543B-C2B1-4BBD-8B4F-F39245D726CB}" presName="Name37" presStyleLbl="parChTrans1D4" presStyleIdx="9" presStyleCnt="15"/>
      <dgm:spPr/>
      <dgm:t>
        <a:bodyPr/>
        <a:lstStyle/>
        <a:p>
          <a:endParaRPr lang="en-GB"/>
        </a:p>
      </dgm:t>
    </dgm:pt>
    <dgm:pt modelId="{FD6523C0-5ED9-411C-B893-28DDD8876EB9}" type="pres">
      <dgm:prSet presAssocID="{2AF77043-A529-4C45-BA05-0CD81795B151}" presName="hierRoot2" presStyleCnt="0">
        <dgm:presLayoutVars>
          <dgm:hierBranch val="init"/>
        </dgm:presLayoutVars>
      </dgm:prSet>
      <dgm:spPr/>
      <dgm:t>
        <a:bodyPr/>
        <a:lstStyle/>
        <a:p>
          <a:endParaRPr lang="en-GB"/>
        </a:p>
      </dgm:t>
    </dgm:pt>
    <dgm:pt modelId="{115C4D25-9BAB-4045-BEE0-F4BA6DC70A4A}" type="pres">
      <dgm:prSet presAssocID="{2AF77043-A529-4C45-BA05-0CD81795B151}" presName="rootComposite" presStyleCnt="0"/>
      <dgm:spPr/>
      <dgm:t>
        <a:bodyPr/>
        <a:lstStyle/>
        <a:p>
          <a:endParaRPr lang="en-GB"/>
        </a:p>
      </dgm:t>
    </dgm:pt>
    <dgm:pt modelId="{A5104579-4E07-404A-9FEA-FA7CAA9AE32C}" type="pres">
      <dgm:prSet presAssocID="{2AF77043-A529-4C45-BA05-0CD81795B151}" presName="rootText" presStyleLbl="node4" presStyleIdx="9" presStyleCnt="15" custScaleY="104166" custLinFactNeighborX="1233" custLinFactNeighborY="-478">
        <dgm:presLayoutVars>
          <dgm:chPref val="3"/>
        </dgm:presLayoutVars>
      </dgm:prSet>
      <dgm:spPr/>
      <dgm:t>
        <a:bodyPr/>
        <a:lstStyle/>
        <a:p>
          <a:endParaRPr lang="en-GB"/>
        </a:p>
      </dgm:t>
    </dgm:pt>
    <dgm:pt modelId="{D5B1A2D9-5317-4C38-8E96-C63B292F086B}" type="pres">
      <dgm:prSet presAssocID="{2AF77043-A529-4C45-BA05-0CD81795B151}" presName="rootConnector" presStyleLbl="node4" presStyleIdx="9" presStyleCnt="15"/>
      <dgm:spPr/>
      <dgm:t>
        <a:bodyPr/>
        <a:lstStyle/>
        <a:p>
          <a:endParaRPr lang="en-GB"/>
        </a:p>
      </dgm:t>
    </dgm:pt>
    <dgm:pt modelId="{2625711C-E138-472D-8F2B-0A6AEDC96FBE}" type="pres">
      <dgm:prSet presAssocID="{2AF77043-A529-4C45-BA05-0CD81795B151}" presName="hierChild4" presStyleCnt="0"/>
      <dgm:spPr/>
      <dgm:t>
        <a:bodyPr/>
        <a:lstStyle/>
        <a:p>
          <a:endParaRPr lang="en-GB"/>
        </a:p>
      </dgm:t>
    </dgm:pt>
    <dgm:pt modelId="{83A21C4D-07EF-4B65-901B-081D3CF7EAE7}" type="pres">
      <dgm:prSet presAssocID="{2AF77043-A529-4C45-BA05-0CD81795B151}" presName="hierChild5" presStyleCnt="0"/>
      <dgm:spPr/>
      <dgm:t>
        <a:bodyPr/>
        <a:lstStyle/>
        <a:p>
          <a:endParaRPr lang="en-GB"/>
        </a:p>
      </dgm:t>
    </dgm:pt>
    <dgm:pt modelId="{E57704F8-7E11-4B76-9F28-FA2823D646F4}" type="pres">
      <dgm:prSet presAssocID="{4E1D85D0-8D36-483D-988D-3D9A77366B22}" presName="Name37" presStyleLbl="parChTrans1D4" presStyleIdx="10" presStyleCnt="15"/>
      <dgm:spPr/>
      <dgm:t>
        <a:bodyPr/>
        <a:lstStyle/>
        <a:p>
          <a:endParaRPr lang="en-GB"/>
        </a:p>
      </dgm:t>
    </dgm:pt>
    <dgm:pt modelId="{4E1F17A0-0C5C-4F55-82DF-EB5D550E7866}" type="pres">
      <dgm:prSet presAssocID="{BA600FF5-A560-413F-A088-08A1B6466B2F}" presName="hierRoot2" presStyleCnt="0">
        <dgm:presLayoutVars>
          <dgm:hierBranch val="init"/>
        </dgm:presLayoutVars>
      </dgm:prSet>
      <dgm:spPr/>
      <dgm:t>
        <a:bodyPr/>
        <a:lstStyle/>
        <a:p>
          <a:endParaRPr lang="en-GB"/>
        </a:p>
      </dgm:t>
    </dgm:pt>
    <dgm:pt modelId="{F622A130-2BB7-4657-A18E-86B351ED4501}" type="pres">
      <dgm:prSet presAssocID="{BA600FF5-A560-413F-A088-08A1B6466B2F}" presName="rootComposite" presStyleCnt="0"/>
      <dgm:spPr/>
      <dgm:t>
        <a:bodyPr/>
        <a:lstStyle/>
        <a:p>
          <a:endParaRPr lang="en-GB"/>
        </a:p>
      </dgm:t>
    </dgm:pt>
    <dgm:pt modelId="{026B1C77-5C60-44E7-BA1A-4CE33A5605A2}" type="pres">
      <dgm:prSet presAssocID="{BA600FF5-A560-413F-A088-08A1B6466B2F}" presName="rootText" presStyleLbl="node4" presStyleIdx="10" presStyleCnt="15">
        <dgm:presLayoutVars>
          <dgm:chPref val="3"/>
        </dgm:presLayoutVars>
      </dgm:prSet>
      <dgm:spPr/>
      <dgm:t>
        <a:bodyPr/>
        <a:lstStyle/>
        <a:p>
          <a:endParaRPr lang="en-GB"/>
        </a:p>
      </dgm:t>
    </dgm:pt>
    <dgm:pt modelId="{2A9BBC26-298B-45B9-933C-BCCC2DDD900C}" type="pres">
      <dgm:prSet presAssocID="{BA600FF5-A560-413F-A088-08A1B6466B2F}" presName="rootConnector" presStyleLbl="node4" presStyleIdx="10" presStyleCnt="15"/>
      <dgm:spPr/>
      <dgm:t>
        <a:bodyPr/>
        <a:lstStyle/>
        <a:p>
          <a:endParaRPr lang="en-GB"/>
        </a:p>
      </dgm:t>
    </dgm:pt>
    <dgm:pt modelId="{27728DF6-0EDA-44D0-9964-596502CA307D}" type="pres">
      <dgm:prSet presAssocID="{BA600FF5-A560-413F-A088-08A1B6466B2F}" presName="hierChild4" presStyleCnt="0"/>
      <dgm:spPr/>
      <dgm:t>
        <a:bodyPr/>
        <a:lstStyle/>
        <a:p>
          <a:endParaRPr lang="en-GB"/>
        </a:p>
      </dgm:t>
    </dgm:pt>
    <dgm:pt modelId="{2FAA1C49-07B2-413F-B5E1-77E39DE12C06}" type="pres">
      <dgm:prSet presAssocID="{BA600FF5-A560-413F-A088-08A1B6466B2F}" presName="hierChild5" presStyleCnt="0"/>
      <dgm:spPr/>
      <dgm:t>
        <a:bodyPr/>
        <a:lstStyle/>
        <a:p>
          <a:endParaRPr lang="en-GB"/>
        </a:p>
      </dgm:t>
    </dgm:pt>
    <dgm:pt modelId="{8E023B08-3C32-44E7-B9EE-A43E2B5BCD4B}" type="pres">
      <dgm:prSet presAssocID="{E94CE691-4B46-4AFC-96B9-AF862CE5E6DD}" presName="Name37" presStyleLbl="parChTrans1D4" presStyleIdx="11" presStyleCnt="15"/>
      <dgm:spPr/>
      <dgm:t>
        <a:bodyPr/>
        <a:lstStyle/>
        <a:p>
          <a:endParaRPr lang="en-GB"/>
        </a:p>
      </dgm:t>
    </dgm:pt>
    <dgm:pt modelId="{4B29FFBF-E952-4F93-8424-FBE4E0CC4DA4}" type="pres">
      <dgm:prSet presAssocID="{3EDF8929-B645-42B8-A80F-8EFF631CD547}" presName="hierRoot2" presStyleCnt="0">
        <dgm:presLayoutVars>
          <dgm:hierBranch val="init"/>
        </dgm:presLayoutVars>
      </dgm:prSet>
      <dgm:spPr/>
      <dgm:t>
        <a:bodyPr/>
        <a:lstStyle/>
        <a:p>
          <a:endParaRPr lang="en-GB"/>
        </a:p>
      </dgm:t>
    </dgm:pt>
    <dgm:pt modelId="{86A9DDCF-0261-45F2-AEAC-F9483908CF16}" type="pres">
      <dgm:prSet presAssocID="{3EDF8929-B645-42B8-A80F-8EFF631CD547}" presName="rootComposite" presStyleCnt="0"/>
      <dgm:spPr/>
      <dgm:t>
        <a:bodyPr/>
        <a:lstStyle/>
        <a:p>
          <a:endParaRPr lang="en-GB"/>
        </a:p>
      </dgm:t>
    </dgm:pt>
    <dgm:pt modelId="{446773E9-7FC4-4105-83B1-91126006715C}" type="pres">
      <dgm:prSet presAssocID="{3EDF8929-B645-42B8-A80F-8EFF631CD547}" presName="rootText" presStyleLbl="node4" presStyleIdx="11" presStyleCnt="15" custLinFactNeighborY="-3744">
        <dgm:presLayoutVars>
          <dgm:chPref val="3"/>
        </dgm:presLayoutVars>
      </dgm:prSet>
      <dgm:spPr/>
      <dgm:t>
        <a:bodyPr/>
        <a:lstStyle/>
        <a:p>
          <a:endParaRPr lang="en-GB"/>
        </a:p>
      </dgm:t>
    </dgm:pt>
    <dgm:pt modelId="{1D758065-BE66-4235-9440-739F918B18DA}" type="pres">
      <dgm:prSet presAssocID="{3EDF8929-B645-42B8-A80F-8EFF631CD547}" presName="rootConnector" presStyleLbl="node4" presStyleIdx="11" presStyleCnt="15"/>
      <dgm:spPr/>
      <dgm:t>
        <a:bodyPr/>
        <a:lstStyle/>
        <a:p>
          <a:endParaRPr lang="en-GB"/>
        </a:p>
      </dgm:t>
    </dgm:pt>
    <dgm:pt modelId="{0F80B9D8-C373-4F78-BFFD-AB137DFD5392}" type="pres">
      <dgm:prSet presAssocID="{3EDF8929-B645-42B8-A80F-8EFF631CD547}" presName="hierChild4" presStyleCnt="0"/>
      <dgm:spPr/>
      <dgm:t>
        <a:bodyPr/>
        <a:lstStyle/>
        <a:p>
          <a:endParaRPr lang="en-GB"/>
        </a:p>
      </dgm:t>
    </dgm:pt>
    <dgm:pt modelId="{764BB32D-68DE-429E-BF24-8410387C55B1}" type="pres">
      <dgm:prSet presAssocID="{3EDF8929-B645-42B8-A80F-8EFF631CD547}" presName="hierChild5" presStyleCnt="0"/>
      <dgm:spPr/>
      <dgm:t>
        <a:bodyPr/>
        <a:lstStyle/>
        <a:p>
          <a:endParaRPr lang="en-GB"/>
        </a:p>
      </dgm:t>
    </dgm:pt>
    <dgm:pt modelId="{39A351EE-EC0A-4AB9-ACC6-D2B2187475E4}" type="pres">
      <dgm:prSet presAssocID="{FA5F99E0-560F-45CA-A49E-4C4EDC02A08C}" presName="hierChild5" presStyleCnt="0"/>
      <dgm:spPr/>
      <dgm:t>
        <a:bodyPr/>
        <a:lstStyle/>
        <a:p>
          <a:endParaRPr lang="en-GB"/>
        </a:p>
      </dgm:t>
    </dgm:pt>
    <dgm:pt modelId="{C2894537-C37C-4CCE-AD7A-9E905A8780A6}" type="pres">
      <dgm:prSet presAssocID="{D878FE40-8E77-450F-82E4-E6630A047F7A}" presName="hierChild5" presStyleCnt="0"/>
      <dgm:spPr/>
      <dgm:t>
        <a:bodyPr/>
        <a:lstStyle/>
        <a:p>
          <a:endParaRPr lang="en-GB"/>
        </a:p>
      </dgm:t>
    </dgm:pt>
    <dgm:pt modelId="{132631E1-E876-4490-A8D0-10854ACBC25D}" type="pres">
      <dgm:prSet presAssocID="{E0D69384-F2EB-46C6-A85E-6159A4C9CE0A}" presName="Name37" presStyleLbl="parChTrans1D2" presStyleIdx="1" presStyleCnt="3"/>
      <dgm:spPr/>
      <dgm:t>
        <a:bodyPr/>
        <a:lstStyle/>
        <a:p>
          <a:endParaRPr lang="en-GB"/>
        </a:p>
      </dgm:t>
    </dgm:pt>
    <dgm:pt modelId="{57AB81A3-11FE-416D-B1F9-6B87027FA1C4}" type="pres">
      <dgm:prSet presAssocID="{C67EEC5F-9E07-4F84-A00D-675B6835A446}" presName="hierRoot2" presStyleCnt="0">
        <dgm:presLayoutVars>
          <dgm:hierBranch/>
        </dgm:presLayoutVars>
      </dgm:prSet>
      <dgm:spPr/>
      <dgm:t>
        <a:bodyPr/>
        <a:lstStyle/>
        <a:p>
          <a:endParaRPr lang="en-GB"/>
        </a:p>
      </dgm:t>
    </dgm:pt>
    <dgm:pt modelId="{10F6EDC4-125D-4741-9B60-F1925362D57E}" type="pres">
      <dgm:prSet presAssocID="{C67EEC5F-9E07-4F84-A00D-675B6835A446}" presName="rootComposite" presStyleCnt="0"/>
      <dgm:spPr/>
      <dgm:t>
        <a:bodyPr/>
        <a:lstStyle/>
        <a:p>
          <a:endParaRPr lang="en-GB"/>
        </a:p>
      </dgm:t>
    </dgm:pt>
    <dgm:pt modelId="{C7E98DC3-8942-4AFA-A84B-4387FDF21F41}" type="pres">
      <dgm:prSet presAssocID="{C67EEC5F-9E07-4F84-A00D-675B6835A446}" presName="rootText" presStyleLbl="node2" presStyleIdx="1" presStyleCnt="3">
        <dgm:presLayoutVars>
          <dgm:chPref val="3"/>
        </dgm:presLayoutVars>
      </dgm:prSet>
      <dgm:spPr/>
      <dgm:t>
        <a:bodyPr/>
        <a:lstStyle/>
        <a:p>
          <a:endParaRPr lang="en-GB"/>
        </a:p>
      </dgm:t>
    </dgm:pt>
    <dgm:pt modelId="{AF6DAA01-4AC7-4350-8D5D-FDFA6DE39CCC}" type="pres">
      <dgm:prSet presAssocID="{C67EEC5F-9E07-4F84-A00D-675B6835A446}" presName="rootConnector" presStyleLbl="node2" presStyleIdx="1" presStyleCnt="3"/>
      <dgm:spPr/>
      <dgm:t>
        <a:bodyPr/>
        <a:lstStyle/>
        <a:p>
          <a:endParaRPr lang="en-GB"/>
        </a:p>
      </dgm:t>
    </dgm:pt>
    <dgm:pt modelId="{A548BE3D-0FD7-4E0F-AE2A-70FB77C7C800}" type="pres">
      <dgm:prSet presAssocID="{C67EEC5F-9E07-4F84-A00D-675B6835A446}" presName="hierChild4" presStyleCnt="0"/>
      <dgm:spPr/>
      <dgm:t>
        <a:bodyPr/>
        <a:lstStyle/>
        <a:p>
          <a:endParaRPr lang="en-GB"/>
        </a:p>
      </dgm:t>
    </dgm:pt>
    <dgm:pt modelId="{59F4BBDB-9FBA-439A-8843-05EE188C2AF9}" type="pres">
      <dgm:prSet presAssocID="{F8045FFD-E35D-4031-BA82-1A3A65914EBE}" presName="Name35" presStyleLbl="parChTrans1D3" presStyleIdx="4" presStyleCnt="7"/>
      <dgm:spPr/>
      <dgm:t>
        <a:bodyPr/>
        <a:lstStyle/>
        <a:p>
          <a:endParaRPr lang="en-GB"/>
        </a:p>
      </dgm:t>
    </dgm:pt>
    <dgm:pt modelId="{EB185FE5-0969-43A1-B165-F2EB19E21B43}" type="pres">
      <dgm:prSet presAssocID="{50804A11-8984-4FC0-A8E4-231772CAF289}" presName="hierRoot2" presStyleCnt="0">
        <dgm:presLayoutVars>
          <dgm:hierBranch val="init"/>
        </dgm:presLayoutVars>
      </dgm:prSet>
      <dgm:spPr/>
      <dgm:t>
        <a:bodyPr/>
        <a:lstStyle/>
        <a:p>
          <a:endParaRPr lang="en-GB"/>
        </a:p>
      </dgm:t>
    </dgm:pt>
    <dgm:pt modelId="{510D47A2-C039-4390-B25B-412B0A4418CF}" type="pres">
      <dgm:prSet presAssocID="{50804A11-8984-4FC0-A8E4-231772CAF289}" presName="rootComposite" presStyleCnt="0"/>
      <dgm:spPr/>
      <dgm:t>
        <a:bodyPr/>
        <a:lstStyle/>
        <a:p>
          <a:endParaRPr lang="en-GB"/>
        </a:p>
      </dgm:t>
    </dgm:pt>
    <dgm:pt modelId="{A777FA85-66C6-4ADB-BAC6-D4BF61D2B838}" type="pres">
      <dgm:prSet presAssocID="{50804A11-8984-4FC0-A8E4-231772CAF289}" presName="rootText" presStyleLbl="node3" presStyleIdx="4" presStyleCnt="7">
        <dgm:presLayoutVars>
          <dgm:chPref val="3"/>
        </dgm:presLayoutVars>
      </dgm:prSet>
      <dgm:spPr/>
      <dgm:t>
        <a:bodyPr/>
        <a:lstStyle/>
        <a:p>
          <a:endParaRPr lang="en-GB"/>
        </a:p>
      </dgm:t>
    </dgm:pt>
    <dgm:pt modelId="{73064787-2630-48D6-81F3-7D0D8655A7CE}" type="pres">
      <dgm:prSet presAssocID="{50804A11-8984-4FC0-A8E4-231772CAF289}" presName="rootConnector" presStyleLbl="node3" presStyleIdx="4" presStyleCnt="7"/>
      <dgm:spPr/>
      <dgm:t>
        <a:bodyPr/>
        <a:lstStyle/>
        <a:p>
          <a:endParaRPr lang="en-GB"/>
        </a:p>
      </dgm:t>
    </dgm:pt>
    <dgm:pt modelId="{08BBC087-0A63-4F9E-86DA-A454B5BF1607}" type="pres">
      <dgm:prSet presAssocID="{50804A11-8984-4FC0-A8E4-231772CAF289}" presName="hierChild4" presStyleCnt="0"/>
      <dgm:spPr/>
      <dgm:t>
        <a:bodyPr/>
        <a:lstStyle/>
        <a:p>
          <a:endParaRPr lang="en-GB"/>
        </a:p>
      </dgm:t>
    </dgm:pt>
    <dgm:pt modelId="{4EDA1659-AFA5-4B04-A94A-E379ACD49D07}" type="pres">
      <dgm:prSet presAssocID="{50804A11-8984-4FC0-A8E4-231772CAF289}" presName="hierChild5" presStyleCnt="0"/>
      <dgm:spPr/>
      <dgm:t>
        <a:bodyPr/>
        <a:lstStyle/>
        <a:p>
          <a:endParaRPr lang="en-GB"/>
        </a:p>
      </dgm:t>
    </dgm:pt>
    <dgm:pt modelId="{81A45CAF-27BC-4128-A2EE-124777407050}" type="pres">
      <dgm:prSet presAssocID="{38F178AB-D444-4E41-B42C-C88A3CB9A549}" presName="Name35" presStyleLbl="parChTrans1D3" presStyleIdx="5" presStyleCnt="7"/>
      <dgm:spPr/>
      <dgm:t>
        <a:bodyPr/>
        <a:lstStyle/>
        <a:p>
          <a:endParaRPr lang="en-GB"/>
        </a:p>
      </dgm:t>
    </dgm:pt>
    <dgm:pt modelId="{D12447BB-F742-4DAA-AC64-A5326BD13D64}" type="pres">
      <dgm:prSet presAssocID="{458CEB06-D760-4768-973C-5401FA53006B}" presName="hierRoot2" presStyleCnt="0">
        <dgm:presLayoutVars>
          <dgm:hierBranch val="init"/>
        </dgm:presLayoutVars>
      </dgm:prSet>
      <dgm:spPr/>
    </dgm:pt>
    <dgm:pt modelId="{9785A940-B6A5-433B-87F9-34C3101B2979}" type="pres">
      <dgm:prSet presAssocID="{458CEB06-D760-4768-973C-5401FA53006B}" presName="rootComposite" presStyleCnt="0"/>
      <dgm:spPr/>
    </dgm:pt>
    <dgm:pt modelId="{A1E309A9-BFD3-4EF6-872B-86A7291DB7DB}" type="pres">
      <dgm:prSet presAssocID="{458CEB06-D760-4768-973C-5401FA53006B}" presName="rootText" presStyleLbl="node3" presStyleIdx="5" presStyleCnt="7">
        <dgm:presLayoutVars>
          <dgm:chPref val="3"/>
        </dgm:presLayoutVars>
      </dgm:prSet>
      <dgm:spPr/>
      <dgm:t>
        <a:bodyPr/>
        <a:lstStyle/>
        <a:p>
          <a:endParaRPr lang="en-GB"/>
        </a:p>
      </dgm:t>
    </dgm:pt>
    <dgm:pt modelId="{8A92AB4C-A076-441D-8436-88CC303B38D9}" type="pres">
      <dgm:prSet presAssocID="{458CEB06-D760-4768-973C-5401FA53006B}" presName="rootConnector" presStyleLbl="node3" presStyleIdx="5" presStyleCnt="7"/>
      <dgm:spPr/>
      <dgm:t>
        <a:bodyPr/>
        <a:lstStyle/>
        <a:p>
          <a:endParaRPr lang="en-GB"/>
        </a:p>
      </dgm:t>
    </dgm:pt>
    <dgm:pt modelId="{6C5B3764-FFB4-4364-9FDC-9ED07D86A7D6}" type="pres">
      <dgm:prSet presAssocID="{458CEB06-D760-4768-973C-5401FA53006B}" presName="hierChild4" presStyleCnt="0"/>
      <dgm:spPr/>
    </dgm:pt>
    <dgm:pt modelId="{6648362E-3A33-4233-888B-7E180A13AED0}" type="pres">
      <dgm:prSet presAssocID="{8C211556-A58A-4840-814B-08B22FB0BCB4}" presName="Name37" presStyleLbl="parChTrans1D4" presStyleIdx="12" presStyleCnt="15"/>
      <dgm:spPr/>
      <dgm:t>
        <a:bodyPr/>
        <a:lstStyle/>
        <a:p>
          <a:endParaRPr lang="en-GB"/>
        </a:p>
      </dgm:t>
    </dgm:pt>
    <dgm:pt modelId="{5CCBDA0A-6E67-4F0C-99E1-F92AB776872D}" type="pres">
      <dgm:prSet presAssocID="{4CDB85AE-92DF-4371-9E45-E3DE9C57F5D5}" presName="hierRoot2" presStyleCnt="0">
        <dgm:presLayoutVars>
          <dgm:hierBranch val="init"/>
        </dgm:presLayoutVars>
      </dgm:prSet>
      <dgm:spPr/>
    </dgm:pt>
    <dgm:pt modelId="{3102FB42-3740-4F55-B603-FD0856FDC011}" type="pres">
      <dgm:prSet presAssocID="{4CDB85AE-92DF-4371-9E45-E3DE9C57F5D5}" presName="rootComposite" presStyleCnt="0"/>
      <dgm:spPr/>
    </dgm:pt>
    <dgm:pt modelId="{9E3877BC-D592-4012-89AF-CC9B96249B69}" type="pres">
      <dgm:prSet presAssocID="{4CDB85AE-92DF-4371-9E45-E3DE9C57F5D5}" presName="rootText" presStyleLbl="node4" presStyleIdx="12" presStyleCnt="15">
        <dgm:presLayoutVars>
          <dgm:chPref val="3"/>
        </dgm:presLayoutVars>
      </dgm:prSet>
      <dgm:spPr/>
      <dgm:t>
        <a:bodyPr/>
        <a:lstStyle/>
        <a:p>
          <a:endParaRPr lang="en-GB"/>
        </a:p>
      </dgm:t>
    </dgm:pt>
    <dgm:pt modelId="{3EA7B8FC-1734-4F92-B46A-27CF7E5959AA}" type="pres">
      <dgm:prSet presAssocID="{4CDB85AE-92DF-4371-9E45-E3DE9C57F5D5}" presName="rootConnector" presStyleLbl="node4" presStyleIdx="12" presStyleCnt="15"/>
      <dgm:spPr/>
      <dgm:t>
        <a:bodyPr/>
        <a:lstStyle/>
        <a:p>
          <a:endParaRPr lang="en-GB"/>
        </a:p>
      </dgm:t>
    </dgm:pt>
    <dgm:pt modelId="{AEEAEA8B-AB7D-48A0-8E93-D347A790557E}" type="pres">
      <dgm:prSet presAssocID="{4CDB85AE-92DF-4371-9E45-E3DE9C57F5D5}" presName="hierChild4" presStyleCnt="0"/>
      <dgm:spPr/>
    </dgm:pt>
    <dgm:pt modelId="{EEB42A54-0FA3-4BA7-9F73-B3A34B94F0F1}" type="pres">
      <dgm:prSet presAssocID="{4CDB85AE-92DF-4371-9E45-E3DE9C57F5D5}" presName="hierChild5" presStyleCnt="0"/>
      <dgm:spPr/>
    </dgm:pt>
    <dgm:pt modelId="{40A87423-4F5A-4520-940E-F0BB8963ABB5}" type="pres">
      <dgm:prSet presAssocID="{B787CAE7-E3F4-4C30-9B6E-D7962387D58D}" presName="Name37" presStyleLbl="parChTrans1D4" presStyleIdx="13" presStyleCnt="15"/>
      <dgm:spPr/>
      <dgm:t>
        <a:bodyPr/>
        <a:lstStyle/>
        <a:p>
          <a:endParaRPr lang="en-GB"/>
        </a:p>
      </dgm:t>
    </dgm:pt>
    <dgm:pt modelId="{4064DF10-DB74-4DE4-8CCC-09D812378517}" type="pres">
      <dgm:prSet presAssocID="{25947786-3367-4D3E-9703-C88F5C89A60B}" presName="hierRoot2" presStyleCnt="0">
        <dgm:presLayoutVars>
          <dgm:hierBranch val="init"/>
        </dgm:presLayoutVars>
      </dgm:prSet>
      <dgm:spPr/>
    </dgm:pt>
    <dgm:pt modelId="{3DA27C25-E48A-44E9-9E93-0D101AE75F97}" type="pres">
      <dgm:prSet presAssocID="{25947786-3367-4D3E-9703-C88F5C89A60B}" presName="rootComposite" presStyleCnt="0"/>
      <dgm:spPr/>
    </dgm:pt>
    <dgm:pt modelId="{C882BF98-8159-44F1-A67A-381738B3148B}" type="pres">
      <dgm:prSet presAssocID="{25947786-3367-4D3E-9703-C88F5C89A60B}" presName="rootText" presStyleLbl="node4" presStyleIdx="13" presStyleCnt="15">
        <dgm:presLayoutVars>
          <dgm:chPref val="3"/>
        </dgm:presLayoutVars>
      </dgm:prSet>
      <dgm:spPr/>
      <dgm:t>
        <a:bodyPr/>
        <a:lstStyle/>
        <a:p>
          <a:endParaRPr lang="en-GB"/>
        </a:p>
      </dgm:t>
    </dgm:pt>
    <dgm:pt modelId="{DAF83F2F-707A-416C-908E-A4142217AEF2}" type="pres">
      <dgm:prSet presAssocID="{25947786-3367-4D3E-9703-C88F5C89A60B}" presName="rootConnector" presStyleLbl="node4" presStyleIdx="13" presStyleCnt="15"/>
      <dgm:spPr/>
      <dgm:t>
        <a:bodyPr/>
        <a:lstStyle/>
        <a:p>
          <a:endParaRPr lang="en-GB"/>
        </a:p>
      </dgm:t>
    </dgm:pt>
    <dgm:pt modelId="{BC14157D-845C-48BC-875B-8502F45D378F}" type="pres">
      <dgm:prSet presAssocID="{25947786-3367-4D3E-9703-C88F5C89A60B}" presName="hierChild4" presStyleCnt="0"/>
      <dgm:spPr/>
    </dgm:pt>
    <dgm:pt modelId="{BFCD6F1E-478C-41F9-BE15-1580B26473DA}" type="pres">
      <dgm:prSet presAssocID="{25947786-3367-4D3E-9703-C88F5C89A60B}" presName="hierChild5" presStyleCnt="0"/>
      <dgm:spPr/>
    </dgm:pt>
    <dgm:pt modelId="{A4424366-7E58-4D82-99B0-DB9A8B0C53C3}" type="pres">
      <dgm:prSet presAssocID="{458CEB06-D760-4768-973C-5401FA53006B}" presName="hierChild5" presStyleCnt="0"/>
      <dgm:spPr/>
    </dgm:pt>
    <dgm:pt modelId="{9CE80781-228D-4AC9-921B-872E96C7541E}" type="pres">
      <dgm:prSet presAssocID="{C67EEC5F-9E07-4F84-A00D-675B6835A446}" presName="hierChild5" presStyleCnt="0"/>
      <dgm:spPr/>
      <dgm:t>
        <a:bodyPr/>
        <a:lstStyle/>
        <a:p>
          <a:endParaRPr lang="en-GB"/>
        </a:p>
      </dgm:t>
    </dgm:pt>
    <dgm:pt modelId="{29228AF7-7C96-4BAA-8518-127B95AC39E7}" type="pres">
      <dgm:prSet presAssocID="{0AADC7A8-CE32-4B1E-A7C0-10C5F02E314D}" presName="Name37" presStyleLbl="parChTrans1D2" presStyleIdx="2" presStyleCnt="3"/>
      <dgm:spPr/>
      <dgm:t>
        <a:bodyPr/>
        <a:lstStyle/>
        <a:p>
          <a:endParaRPr lang="en-GB"/>
        </a:p>
      </dgm:t>
    </dgm:pt>
    <dgm:pt modelId="{D43A6B01-1E52-43F5-B7E2-5A5CB92DA0C9}" type="pres">
      <dgm:prSet presAssocID="{B08709B4-B468-4685-A197-3936BBB6CDE7}" presName="hierRoot2" presStyleCnt="0">
        <dgm:presLayoutVars>
          <dgm:hierBranch val="init"/>
        </dgm:presLayoutVars>
      </dgm:prSet>
      <dgm:spPr/>
      <dgm:t>
        <a:bodyPr/>
        <a:lstStyle/>
        <a:p>
          <a:endParaRPr lang="en-GB"/>
        </a:p>
      </dgm:t>
    </dgm:pt>
    <dgm:pt modelId="{A88DC0C3-EF9A-4D77-9603-F11D6B362182}" type="pres">
      <dgm:prSet presAssocID="{B08709B4-B468-4685-A197-3936BBB6CDE7}" presName="rootComposite" presStyleCnt="0"/>
      <dgm:spPr/>
      <dgm:t>
        <a:bodyPr/>
        <a:lstStyle/>
        <a:p>
          <a:endParaRPr lang="en-GB"/>
        </a:p>
      </dgm:t>
    </dgm:pt>
    <dgm:pt modelId="{5332A242-9794-4254-9A10-C59CAFC42B7D}" type="pres">
      <dgm:prSet presAssocID="{B08709B4-B468-4685-A197-3936BBB6CDE7}" presName="rootText" presStyleLbl="node2" presStyleIdx="2" presStyleCnt="3">
        <dgm:presLayoutVars>
          <dgm:chPref val="3"/>
        </dgm:presLayoutVars>
      </dgm:prSet>
      <dgm:spPr/>
      <dgm:t>
        <a:bodyPr/>
        <a:lstStyle/>
        <a:p>
          <a:endParaRPr lang="en-GB"/>
        </a:p>
      </dgm:t>
    </dgm:pt>
    <dgm:pt modelId="{6ACB2827-B6B9-4376-B416-0BAF99C45083}" type="pres">
      <dgm:prSet presAssocID="{B08709B4-B468-4685-A197-3936BBB6CDE7}" presName="rootConnector" presStyleLbl="node2" presStyleIdx="2" presStyleCnt="3"/>
      <dgm:spPr/>
      <dgm:t>
        <a:bodyPr/>
        <a:lstStyle/>
        <a:p>
          <a:endParaRPr lang="en-GB"/>
        </a:p>
      </dgm:t>
    </dgm:pt>
    <dgm:pt modelId="{B398D87E-1C75-4352-B176-CC32CB343F20}" type="pres">
      <dgm:prSet presAssocID="{B08709B4-B468-4685-A197-3936BBB6CDE7}" presName="hierChild4" presStyleCnt="0"/>
      <dgm:spPr/>
      <dgm:t>
        <a:bodyPr/>
        <a:lstStyle/>
        <a:p>
          <a:endParaRPr lang="en-GB"/>
        </a:p>
      </dgm:t>
    </dgm:pt>
    <dgm:pt modelId="{F42BDE77-6C4F-466D-ABB7-E065B0258B08}" type="pres">
      <dgm:prSet presAssocID="{E9599284-155E-4513-BE67-0477C5FBE29C}" presName="Name37" presStyleLbl="parChTrans1D3" presStyleIdx="6" presStyleCnt="7"/>
      <dgm:spPr/>
      <dgm:t>
        <a:bodyPr/>
        <a:lstStyle/>
        <a:p>
          <a:endParaRPr lang="en-GB"/>
        </a:p>
      </dgm:t>
    </dgm:pt>
    <dgm:pt modelId="{1504AA25-86E2-4715-9026-E8299D0B2251}" type="pres">
      <dgm:prSet presAssocID="{5ABB616F-6B55-44F7-ABEC-FF407267FCD4}" presName="hierRoot2" presStyleCnt="0">
        <dgm:presLayoutVars>
          <dgm:hierBranch/>
        </dgm:presLayoutVars>
      </dgm:prSet>
      <dgm:spPr/>
    </dgm:pt>
    <dgm:pt modelId="{842DB90D-A93E-49C4-8D39-22CF8BFF529E}" type="pres">
      <dgm:prSet presAssocID="{5ABB616F-6B55-44F7-ABEC-FF407267FCD4}" presName="rootComposite" presStyleCnt="0"/>
      <dgm:spPr/>
    </dgm:pt>
    <dgm:pt modelId="{7DEAEA15-0164-4453-AD5E-97C7B46E8B66}" type="pres">
      <dgm:prSet presAssocID="{5ABB616F-6B55-44F7-ABEC-FF407267FCD4}" presName="rootText" presStyleLbl="node3" presStyleIdx="6" presStyleCnt="7">
        <dgm:presLayoutVars>
          <dgm:chPref val="3"/>
        </dgm:presLayoutVars>
      </dgm:prSet>
      <dgm:spPr/>
      <dgm:t>
        <a:bodyPr/>
        <a:lstStyle/>
        <a:p>
          <a:endParaRPr lang="en-GB"/>
        </a:p>
      </dgm:t>
    </dgm:pt>
    <dgm:pt modelId="{97B2AAE7-B164-4AD1-9E19-FBDBD91BB414}" type="pres">
      <dgm:prSet presAssocID="{5ABB616F-6B55-44F7-ABEC-FF407267FCD4}" presName="rootConnector" presStyleLbl="node3" presStyleIdx="6" presStyleCnt="7"/>
      <dgm:spPr/>
      <dgm:t>
        <a:bodyPr/>
        <a:lstStyle/>
        <a:p>
          <a:endParaRPr lang="en-GB"/>
        </a:p>
      </dgm:t>
    </dgm:pt>
    <dgm:pt modelId="{950FBA4F-EBDF-4941-A0E5-45BAB66EB2F9}" type="pres">
      <dgm:prSet presAssocID="{5ABB616F-6B55-44F7-ABEC-FF407267FCD4}" presName="hierChild4" presStyleCnt="0"/>
      <dgm:spPr/>
    </dgm:pt>
    <dgm:pt modelId="{A62BAE53-5A20-4F46-BDE8-C4581A7CBFF5}" type="pres">
      <dgm:prSet presAssocID="{714CF91D-EC44-419F-843F-4F3B0B1B5D8C}" presName="Name35" presStyleLbl="parChTrans1D4" presStyleIdx="14" presStyleCnt="15"/>
      <dgm:spPr/>
      <dgm:t>
        <a:bodyPr/>
        <a:lstStyle/>
        <a:p>
          <a:endParaRPr lang="en-GB"/>
        </a:p>
      </dgm:t>
    </dgm:pt>
    <dgm:pt modelId="{67920EBA-9578-418A-B48D-4D2A787BFFBA}" type="pres">
      <dgm:prSet presAssocID="{68F3C4E5-C1DB-4BD2-B665-B5C5CC8548A7}" presName="hierRoot2" presStyleCnt="0">
        <dgm:presLayoutVars>
          <dgm:hierBranch val="init"/>
        </dgm:presLayoutVars>
      </dgm:prSet>
      <dgm:spPr/>
    </dgm:pt>
    <dgm:pt modelId="{8E4AB69F-73BC-41DC-98F8-8B6A6AC277D6}" type="pres">
      <dgm:prSet presAssocID="{68F3C4E5-C1DB-4BD2-B665-B5C5CC8548A7}" presName="rootComposite" presStyleCnt="0"/>
      <dgm:spPr/>
    </dgm:pt>
    <dgm:pt modelId="{245641DD-57B0-4F40-AAD8-A933C55739C8}" type="pres">
      <dgm:prSet presAssocID="{68F3C4E5-C1DB-4BD2-B665-B5C5CC8548A7}" presName="rootText" presStyleLbl="node4" presStyleIdx="14" presStyleCnt="15">
        <dgm:presLayoutVars>
          <dgm:chPref val="3"/>
        </dgm:presLayoutVars>
      </dgm:prSet>
      <dgm:spPr/>
      <dgm:t>
        <a:bodyPr/>
        <a:lstStyle/>
        <a:p>
          <a:endParaRPr lang="en-GB"/>
        </a:p>
      </dgm:t>
    </dgm:pt>
    <dgm:pt modelId="{89C7E7FD-3289-4D52-A41D-E53928DBB901}" type="pres">
      <dgm:prSet presAssocID="{68F3C4E5-C1DB-4BD2-B665-B5C5CC8548A7}" presName="rootConnector" presStyleLbl="node4" presStyleIdx="14" presStyleCnt="15"/>
      <dgm:spPr/>
      <dgm:t>
        <a:bodyPr/>
        <a:lstStyle/>
        <a:p>
          <a:endParaRPr lang="en-GB"/>
        </a:p>
      </dgm:t>
    </dgm:pt>
    <dgm:pt modelId="{BB7414A2-3F0A-44D7-A630-23185BD67B0F}" type="pres">
      <dgm:prSet presAssocID="{68F3C4E5-C1DB-4BD2-B665-B5C5CC8548A7}" presName="hierChild4" presStyleCnt="0"/>
      <dgm:spPr/>
    </dgm:pt>
    <dgm:pt modelId="{8C7AFE7D-4AAB-4F07-8236-44427B5A6C43}" type="pres">
      <dgm:prSet presAssocID="{68F3C4E5-C1DB-4BD2-B665-B5C5CC8548A7}" presName="hierChild5" presStyleCnt="0"/>
      <dgm:spPr/>
    </dgm:pt>
    <dgm:pt modelId="{99A9F7F1-D0A1-4CA3-ADF2-BE4FD4172746}" type="pres">
      <dgm:prSet presAssocID="{5ABB616F-6B55-44F7-ABEC-FF407267FCD4}" presName="hierChild5" presStyleCnt="0"/>
      <dgm:spPr/>
    </dgm:pt>
    <dgm:pt modelId="{59803920-23F2-49E1-9E04-DFB7873DB109}" type="pres">
      <dgm:prSet presAssocID="{B08709B4-B468-4685-A197-3936BBB6CDE7}" presName="hierChild5" presStyleCnt="0"/>
      <dgm:spPr/>
      <dgm:t>
        <a:bodyPr/>
        <a:lstStyle/>
        <a:p>
          <a:endParaRPr lang="en-GB"/>
        </a:p>
      </dgm:t>
    </dgm:pt>
    <dgm:pt modelId="{50908C2A-29D8-4855-B883-B0712589437A}" type="pres">
      <dgm:prSet presAssocID="{37AA19A1-51D3-4D82-BD79-2A21CD9363E5}" presName="hierChild3" presStyleCnt="0"/>
      <dgm:spPr/>
      <dgm:t>
        <a:bodyPr/>
        <a:lstStyle/>
        <a:p>
          <a:endParaRPr lang="en-GB"/>
        </a:p>
      </dgm:t>
    </dgm:pt>
  </dgm:ptLst>
  <dgm:cxnLst>
    <dgm:cxn modelId="{A062661E-7A80-4D69-8A54-51CD029A550B}" type="presOf" srcId="{F9C81018-A4AB-413D-89D5-247A1F9E34ED}" destId="{0035C68C-AB0F-489E-B8EB-1D6B3DC23EDB}" srcOrd="0" destOrd="0" presId="urn:microsoft.com/office/officeart/2005/8/layout/orgChart1"/>
    <dgm:cxn modelId="{38AD50A9-4C3D-4C58-A7A9-568B65C24A71}" srcId="{D878FE40-8E77-450F-82E4-E6630A047F7A}" destId="{C474958E-F07C-4DB9-8A32-319E93506C35}" srcOrd="2" destOrd="0" parTransId="{C536F144-63A9-4DBC-B363-765FB40710EC}" sibTransId="{492C7BE0-5BA2-4F0B-9B62-41C80090B7D5}"/>
    <dgm:cxn modelId="{DCF6E2BC-4507-49E4-81DF-31C1E02F8606}" type="presOf" srcId="{2AF77043-A529-4C45-BA05-0CD81795B151}" destId="{D5B1A2D9-5317-4C38-8E96-C63B292F086B}" srcOrd="1" destOrd="0" presId="urn:microsoft.com/office/officeart/2005/8/layout/orgChart1"/>
    <dgm:cxn modelId="{FA99D973-4FBE-4BD7-8536-71EC9E7952E2}" type="presOf" srcId="{5E4A0825-D7C2-42CB-A350-D978524B76B2}" destId="{E820D267-900E-40F2-B3BC-4F89DEEF993A}" srcOrd="0" destOrd="0" presId="urn:microsoft.com/office/officeart/2005/8/layout/orgChart1"/>
    <dgm:cxn modelId="{1840EC48-B769-425B-B68F-5705957EBBB1}" srcId="{46A9DE3E-91A0-4B39-A65B-8905223DAB34}" destId="{EA95413C-5AE8-4E86-A089-05FAFC52846F}" srcOrd="0" destOrd="0" parTransId="{1DFA0AB3-242E-424B-8F02-A79134ECD9F4}" sibTransId="{96FE8D4B-7FEE-49E7-9185-ADC5939E8682}"/>
    <dgm:cxn modelId="{5D721CEE-4117-4C9F-97BE-3BF065B2A1E8}" type="presOf" srcId="{785E676D-44B6-4C5E-AB17-CAFAFB3C0B92}" destId="{38F0B2C9-3720-4CCF-B9F8-D8916A2EAA9F}" srcOrd="0" destOrd="0" presId="urn:microsoft.com/office/officeart/2005/8/layout/orgChart1"/>
    <dgm:cxn modelId="{6B0A784E-C920-4799-B5DB-83BCDD7669D2}" type="presOf" srcId="{37AA19A1-51D3-4D82-BD79-2A21CD9363E5}" destId="{8CB56FC4-23B3-43AC-B1C6-DA4C0B90114B}" srcOrd="0" destOrd="0" presId="urn:microsoft.com/office/officeart/2005/8/layout/orgChart1"/>
    <dgm:cxn modelId="{26E70C05-7F80-4EEF-BB95-7A5C2CE8D7E4}" type="presOf" srcId="{C536F144-63A9-4DBC-B363-765FB40710EC}" destId="{A4119521-8DCC-4BDD-83AC-2F902AB617C9}" srcOrd="0" destOrd="0" presId="urn:microsoft.com/office/officeart/2005/8/layout/orgChart1"/>
    <dgm:cxn modelId="{8A8A6D86-15CE-4A2D-8F02-38697BB0B0CF}" type="presOf" srcId="{38F178AB-D444-4E41-B42C-C88A3CB9A549}" destId="{81A45CAF-27BC-4128-A2EE-124777407050}" srcOrd="0" destOrd="0" presId="urn:microsoft.com/office/officeart/2005/8/layout/orgChart1"/>
    <dgm:cxn modelId="{385E9FED-039F-4476-BDFA-CA13AD167118}" srcId="{B08709B4-B468-4685-A197-3936BBB6CDE7}" destId="{5ABB616F-6B55-44F7-ABEC-FF407267FCD4}" srcOrd="0" destOrd="0" parTransId="{E9599284-155E-4513-BE67-0477C5FBE29C}" sibTransId="{0C580391-95EC-494D-A4E0-8A00461FAB26}"/>
    <dgm:cxn modelId="{411629E1-83B1-4BAC-B4E1-9E3304CDDDD1}" type="presOf" srcId="{F8045FFD-E35D-4031-BA82-1A3A65914EBE}" destId="{59F4BBDB-9FBA-439A-8843-05EE188C2AF9}" srcOrd="0" destOrd="0" presId="urn:microsoft.com/office/officeart/2005/8/layout/orgChart1"/>
    <dgm:cxn modelId="{33522EED-B352-4C1C-A9A7-9FCE2862A540}" srcId="{EF20E8E4-1F50-4F12-8545-85AC1C4028C5}" destId="{37AA19A1-51D3-4D82-BD79-2A21CD9363E5}" srcOrd="0" destOrd="0" parTransId="{ABB38418-61B3-4545-AB69-28199FDB447D}" sibTransId="{F687A7C6-0D0E-41F4-A502-4D5F0A3815EF}"/>
    <dgm:cxn modelId="{1ABA435C-82C5-4205-B138-4CC3199D760D}" srcId="{FA5F99E0-560F-45CA-A49E-4C4EDC02A08C}" destId="{3EDF8929-B645-42B8-A80F-8EFF631CD547}" srcOrd="2" destOrd="0" parTransId="{E94CE691-4B46-4AFC-96B9-AF862CE5E6DD}" sibTransId="{7A38A42E-E806-4A26-8CC8-56EF1C42D8E7}"/>
    <dgm:cxn modelId="{0F92E87E-14D8-494F-B749-B979C1BB8AA5}" type="presOf" srcId="{C474958E-F07C-4DB9-8A32-319E93506C35}" destId="{BCA21510-7873-4A0A-AF38-87EBFFD80141}" srcOrd="0" destOrd="0" presId="urn:microsoft.com/office/officeart/2005/8/layout/orgChart1"/>
    <dgm:cxn modelId="{E5E4ED2C-FC03-4F89-918A-DCAABE25FAD7}" type="presOf" srcId="{7A10543B-C2B1-4BBD-8B4F-F39245D726CB}" destId="{20D9AE88-BA39-4040-9C2D-F1E1BA53AD4B}" srcOrd="0" destOrd="0" presId="urn:microsoft.com/office/officeart/2005/8/layout/orgChart1"/>
    <dgm:cxn modelId="{22D6BF90-7734-4262-B0CA-55F65D8B64E4}" type="presOf" srcId="{46A9DE3E-91A0-4B39-A65B-8905223DAB34}" destId="{3EF5F06A-11F1-4B09-94FC-9075D485ABA0}" srcOrd="0" destOrd="0" presId="urn:microsoft.com/office/officeart/2005/8/layout/orgChart1"/>
    <dgm:cxn modelId="{36620701-1AF1-4F50-8E46-DD4DD55A7EA0}" type="presOf" srcId="{E9599284-155E-4513-BE67-0477C5FBE29C}" destId="{F42BDE77-6C4F-466D-ABB7-E065B0258B08}" srcOrd="0" destOrd="0" presId="urn:microsoft.com/office/officeart/2005/8/layout/orgChart1"/>
    <dgm:cxn modelId="{149B27F5-26D4-46D1-8564-BA727FFDE226}" srcId="{AB6A5B30-CF34-4565-BDA5-92EEFD5A48B6}" destId="{783C3BBB-F3DD-44BF-AD84-5CEC5C080BB6}" srcOrd="2" destOrd="0" parTransId="{5B520430-EB5C-48F4-97D4-4AC57746F955}" sibTransId="{12B55BF9-EE7D-4541-8D9F-AEDE60728C63}"/>
    <dgm:cxn modelId="{1098EFC8-C5E8-4657-8C46-684944BDB2FF}" type="presOf" srcId="{D878FE40-8E77-450F-82E4-E6630A047F7A}" destId="{4051997F-4258-41EA-8367-F1D42B2B3F77}" srcOrd="0" destOrd="0" presId="urn:microsoft.com/office/officeart/2005/8/layout/orgChart1"/>
    <dgm:cxn modelId="{7D978F5A-95A5-44B0-8441-D72E3F6CB255}" type="presOf" srcId="{458CEB06-D760-4768-973C-5401FA53006B}" destId="{8A92AB4C-A076-441D-8436-88CC303B38D9}" srcOrd="1" destOrd="0" presId="urn:microsoft.com/office/officeart/2005/8/layout/orgChart1"/>
    <dgm:cxn modelId="{88CF427F-B5AA-41AF-BE46-EF8405A1A004}" type="presOf" srcId="{E993E390-8880-4709-9818-1DC8EA9BA0D1}" destId="{6C2FA736-293B-41ED-A776-09E0E3DEC1B7}" srcOrd="1" destOrd="0" presId="urn:microsoft.com/office/officeart/2005/8/layout/orgChart1"/>
    <dgm:cxn modelId="{FDA69951-62A0-4CFA-96BD-2787D2874145}" type="presOf" srcId="{D878FE40-8E77-450F-82E4-E6630A047F7A}" destId="{9DD222FE-CD1B-4837-8062-09E475F5DEA6}" srcOrd="1" destOrd="0" presId="urn:microsoft.com/office/officeart/2005/8/layout/orgChart1"/>
    <dgm:cxn modelId="{E46294CC-0D95-4E18-A7A9-D0D760456C8C}" srcId="{C474958E-F07C-4DB9-8A32-319E93506C35}" destId="{785E676D-44B6-4C5E-AB17-CAFAFB3C0B92}" srcOrd="0" destOrd="0" parTransId="{F9C81018-A4AB-413D-89D5-247A1F9E34ED}" sibTransId="{6184D175-26A6-4592-8EF9-BDF606582042}"/>
    <dgm:cxn modelId="{BA8C97C5-8E2D-4DA4-A581-8303D86F065B}" type="presOf" srcId="{37AA19A1-51D3-4D82-BD79-2A21CD9363E5}" destId="{46D56115-95F7-4854-B0BA-1ECCB14D587F}" srcOrd="1" destOrd="0" presId="urn:microsoft.com/office/officeart/2005/8/layout/orgChart1"/>
    <dgm:cxn modelId="{4F46C911-CF29-49D2-A1AA-EE1D84AE4CFA}" type="presOf" srcId="{FA5F99E0-560F-45CA-A49E-4C4EDC02A08C}" destId="{789A79B7-9F86-4C75-9667-0728353AF9F0}" srcOrd="1" destOrd="0" presId="urn:microsoft.com/office/officeart/2005/8/layout/orgChart1"/>
    <dgm:cxn modelId="{390FF729-6358-46C9-950A-41FCF444981C}" type="presOf" srcId="{458CEB06-D760-4768-973C-5401FA53006B}" destId="{A1E309A9-BFD3-4EF6-872B-86A7291DB7DB}" srcOrd="0" destOrd="0" presId="urn:microsoft.com/office/officeart/2005/8/layout/orgChart1"/>
    <dgm:cxn modelId="{9A5B4BA1-9E57-430C-9CD0-2ED27A7A7959}" type="presOf" srcId="{783C3BBB-F3DD-44BF-AD84-5CEC5C080BB6}" destId="{E32E9D81-A812-4882-9371-78D2E913C6A7}" srcOrd="1" destOrd="0" presId="urn:microsoft.com/office/officeart/2005/8/layout/orgChart1"/>
    <dgm:cxn modelId="{CF034072-3288-4960-8D12-7734D89302F2}" type="presOf" srcId="{5ABB616F-6B55-44F7-ABEC-FF407267FCD4}" destId="{7DEAEA15-0164-4453-AD5E-97C7B46E8B66}" srcOrd="0" destOrd="0" presId="urn:microsoft.com/office/officeart/2005/8/layout/orgChart1"/>
    <dgm:cxn modelId="{D21D6637-C580-4A2A-ABCF-032295BA4067}" type="presOf" srcId="{50804A11-8984-4FC0-A8E4-231772CAF289}" destId="{73064787-2630-48D6-81F3-7D0D8655A7CE}" srcOrd="1" destOrd="0" presId="urn:microsoft.com/office/officeart/2005/8/layout/orgChart1"/>
    <dgm:cxn modelId="{AD0670DE-705F-4FEC-A6B7-70E27FEE32B0}" srcId="{D878FE40-8E77-450F-82E4-E6630A047F7A}" destId="{FA5F99E0-560F-45CA-A49E-4C4EDC02A08C}" srcOrd="3" destOrd="0" parTransId="{25B10017-1BE9-4844-8021-67A0C1622C79}" sibTransId="{2F06FCB4-A10B-4618-9891-FAF334101776}"/>
    <dgm:cxn modelId="{F8DCE297-123C-40A4-8B11-C5BDF8E2D227}" type="presOf" srcId="{0AADC7A8-CE32-4B1E-A7C0-10C5F02E314D}" destId="{29228AF7-7C96-4BAA-8518-127B95AC39E7}" srcOrd="0" destOrd="0" presId="urn:microsoft.com/office/officeart/2005/8/layout/orgChart1"/>
    <dgm:cxn modelId="{F125A069-D01E-46BD-BE7D-33A570610DC1}" type="presOf" srcId="{25947786-3367-4D3E-9703-C88F5C89A60B}" destId="{C882BF98-8159-44F1-A67A-381738B3148B}" srcOrd="0" destOrd="0" presId="urn:microsoft.com/office/officeart/2005/8/layout/orgChart1"/>
    <dgm:cxn modelId="{70640CBF-F923-45EC-A894-B01CE4CF7F57}" type="presOf" srcId="{B08709B4-B468-4685-A197-3936BBB6CDE7}" destId="{6ACB2827-B6B9-4376-B416-0BAF99C45083}" srcOrd="1" destOrd="0" presId="urn:microsoft.com/office/officeart/2005/8/layout/orgChart1"/>
    <dgm:cxn modelId="{087EEC85-7883-4E68-BB6D-F7F889253206}" type="presOf" srcId="{E993E390-8880-4709-9818-1DC8EA9BA0D1}" destId="{6F297E95-C5B1-4768-A9CD-A9A0B408102B}" srcOrd="0" destOrd="0" presId="urn:microsoft.com/office/officeart/2005/8/layout/orgChart1"/>
    <dgm:cxn modelId="{E7CD6FA2-B306-466C-A77C-F516C18CCCA9}" type="presOf" srcId="{B08709B4-B468-4685-A197-3936BBB6CDE7}" destId="{5332A242-9794-4254-9A10-C59CAFC42B7D}" srcOrd="0" destOrd="0" presId="urn:microsoft.com/office/officeart/2005/8/layout/orgChart1"/>
    <dgm:cxn modelId="{54506685-9235-4CC3-956D-C61747DD4DB6}" type="presOf" srcId="{1DFA0AB3-242E-424B-8F02-A79134ECD9F4}" destId="{E7AB8684-2576-44D2-85B7-8792A7AC5C36}" srcOrd="0" destOrd="0" presId="urn:microsoft.com/office/officeart/2005/8/layout/orgChart1"/>
    <dgm:cxn modelId="{DD3950B7-43C8-4C28-8052-49382594AEE3}" type="presOf" srcId="{46A9DE3E-91A0-4B39-A65B-8905223DAB34}" destId="{556AC847-A36E-45ED-83DA-74DA078FD493}" srcOrd="1" destOrd="0" presId="urn:microsoft.com/office/officeart/2005/8/layout/orgChart1"/>
    <dgm:cxn modelId="{346F95BF-4FAB-4E26-A2F7-12CAC58D18AA}" type="presOf" srcId="{8C211556-A58A-4840-814B-08B22FB0BCB4}" destId="{6648362E-3A33-4233-888B-7E180A13AED0}" srcOrd="0" destOrd="0" presId="urn:microsoft.com/office/officeart/2005/8/layout/orgChart1"/>
    <dgm:cxn modelId="{A9D5C087-5D51-4F63-BFEE-4307744BF47F}" srcId="{46A9DE3E-91A0-4B39-A65B-8905223DAB34}" destId="{F39CC624-41D4-443E-B87C-5EA4D9C871AE}" srcOrd="2" destOrd="0" parTransId="{E1F564AB-F7AE-4B00-AA44-4A25B49F8B6B}" sibTransId="{4BFC20E1-DA6A-46CC-BA12-5F3770453DA6}"/>
    <dgm:cxn modelId="{F29EF93A-C65A-49C1-B7F0-D4193C109F99}" type="presOf" srcId="{EA95413C-5AE8-4E86-A089-05FAFC52846F}" destId="{FBAA5D8D-C5BE-4305-98C8-9EEA64A1D956}" srcOrd="0" destOrd="0" presId="urn:microsoft.com/office/officeart/2005/8/layout/orgChart1"/>
    <dgm:cxn modelId="{711ECD26-E5F6-4F88-80AA-FDFCAE827312}" type="presOf" srcId="{AFC2A5A4-913E-49A4-94E1-D2F058FC5FD2}" destId="{087902EE-29CE-4407-9045-0369FCA2C85B}" srcOrd="0" destOrd="0" presId="urn:microsoft.com/office/officeart/2005/8/layout/orgChart1"/>
    <dgm:cxn modelId="{36306211-4EEF-4D45-9E0B-B07451CA9ED6}" type="presOf" srcId="{68F3C4E5-C1DB-4BD2-B665-B5C5CC8548A7}" destId="{245641DD-57B0-4F40-AAD8-A933C55739C8}" srcOrd="0" destOrd="0" presId="urn:microsoft.com/office/officeart/2005/8/layout/orgChart1"/>
    <dgm:cxn modelId="{3AEBB7F4-1471-41D9-BBDF-1D812550D044}" type="presOf" srcId="{E0D69384-F2EB-46C6-A85E-6159A4C9CE0A}" destId="{132631E1-E876-4490-A8D0-10854ACBC25D}" srcOrd="0" destOrd="0" presId="urn:microsoft.com/office/officeart/2005/8/layout/orgChart1"/>
    <dgm:cxn modelId="{F65E12B6-D299-4894-9F5B-D944A4CB6CB8}" type="presOf" srcId="{EA826710-FB45-4CF1-8848-F1498D67D7CE}" destId="{FEB9A59C-7336-4F99-A343-9CE860BDFD10}" srcOrd="0" destOrd="0" presId="urn:microsoft.com/office/officeart/2005/8/layout/orgChart1"/>
    <dgm:cxn modelId="{1BFB999B-28FC-4690-8BC8-988ECE9130AA}" type="presOf" srcId="{BA600FF5-A560-413F-A088-08A1B6466B2F}" destId="{2A9BBC26-298B-45B9-933C-BCCC2DDD900C}" srcOrd="1" destOrd="0" presId="urn:microsoft.com/office/officeart/2005/8/layout/orgChart1"/>
    <dgm:cxn modelId="{DE94F184-927C-411E-8388-36F4B9DF1A63}" srcId="{D878FE40-8E77-450F-82E4-E6630A047F7A}" destId="{AB6A5B30-CF34-4565-BDA5-92EEFD5A48B6}" srcOrd="0" destOrd="0" parTransId="{4F0E8B25-D94B-4E2B-9C9C-012C9A670862}" sibTransId="{8F33510B-B115-43CC-B177-AE008CFA9EEF}"/>
    <dgm:cxn modelId="{CA39CE95-BA60-4EC0-91BB-E23A49C166EE}" srcId="{AB6A5B30-CF34-4565-BDA5-92EEFD5A48B6}" destId="{C91626B0-E88A-4D68-B377-25F0C229D69C}" srcOrd="0" destOrd="0" parTransId="{70BDEF35-C089-4634-9169-E1B4696A5882}" sibTransId="{DF84CF48-ACF7-4FFD-A36A-DF1B103CE136}"/>
    <dgm:cxn modelId="{83D15AE6-FB4F-47E1-829F-85F0666DCC7D}" srcId="{37AA19A1-51D3-4D82-BD79-2A21CD9363E5}" destId="{D878FE40-8E77-450F-82E4-E6630A047F7A}" srcOrd="0" destOrd="0" parTransId="{EA826710-FB45-4CF1-8848-F1498D67D7CE}" sibTransId="{FAC8032C-4771-4A82-8DD0-761D518CB100}"/>
    <dgm:cxn modelId="{4543A27C-C3F9-4127-888E-C072ECDB6AC4}" srcId="{D878FE40-8E77-450F-82E4-E6630A047F7A}" destId="{46A9DE3E-91A0-4B39-A65B-8905223DAB34}" srcOrd="1" destOrd="0" parTransId="{5E4A0825-D7C2-42CB-A350-D978524B76B2}" sibTransId="{4F4B29B2-0EB8-4956-A656-6C4016A029D9}"/>
    <dgm:cxn modelId="{C99AD25B-3F1D-4E71-8888-F9D894D02820}" type="presOf" srcId="{DC01A1EE-E15B-4384-B27A-A866E7444FC7}" destId="{8DE37687-B4DE-4726-A961-0A4D8AA2C143}" srcOrd="0" destOrd="0" presId="urn:microsoft.com/office/officeart/2005/8/layout/orgChart1"/>
    <dgm:cxn modelId="{279B98E4-591E-435C-BA9D-C31FE5E24238}" type="presOf" srcId="{5ABB616F-6B55-44F7-ABEC-FF407267FCD4}" destId="{97B2AAE7-B164-4AD1-9E19-FBDBD91BB414}" srcOrd="1" destOrd="0" presId="urn:microsoft.com/office/officeart/2005/8/layout/orgChart1"/>
    <dgm:cxn modelId="{F5C9AF5F-66F1-4AAD-BC91-97908AACFDA5}" type="presOf" srcId="{B40CF670-2F70-4F2A-9CBD-EB72FECD4740}" destId="{D3727893-A24C-404F-8320-C45034783E18}" srcOrd="1" destOrd="0" presId="urn:microsoft.com/office/officeart/2005/8/layout/orgChart1"/>
    <dgm:cxn modelId="{F33F8EBE-0183-4057-BDDB-18E968915178}" type="presOf" srcId="{4CDB85AE-92DF-4371-9E45-E3DE9C57F5D5}" destId="{3EA7B8FC-1734-4F92-B46A-27CF7E5959AA}" srcOrd="1" destOrd="0" presId="urn:microsoft.com/office/officeart/2005/8/layout/orgChart1"/>
    <dgm:cxn modelId="{C4F789E0-201F-427F-B499-F1516D30FA54}" srcId="{458CEB06-D760-4768-973C-5401FA53006B}" destId="{4CDB85AE-92DF-4371-9E45-E3DE9C57F5D5}" srcOrd="0" destOrd="0" parTransId="{8C211556-A58A-4840-814B-08B22FB0BCB4}" sibTransId="{2D1D3613-A66B-4585-90B1-3CC4D2C3DDA0}"/>
    <dgm:cxn modelId="{3D955363-136B-4921-9A05-4CA168D6B535}" type="presOf" srcId="{E1F564AB-F7AE-4B00-AA44-4A25B49F8B6B}" destId="{379A85B1-9566-49C5-8294-D655E90421D9}" srcOrd="0" destOrd="0" presId="urn:microsoft.com/office/officeart/2005/8/layout/orgChart1"/>
    <dgm:cxn modelId="{A843B632-E102-458F-BA7A-6CE1149FC223}" type="presOf" srcId="{3EDF8929-B645-42B8-A80F-8EFF631CD547}" destId="{446773E9-7FC4-4105-83B1-91126006715C}" srcOrd="0" destOrd="0" presId="urn:microsoft.com/office/officeart/2005/8/layout/orgChart1"/>
    <dgm:cxn modelId="{6ABFA065-ADB3-429E-9E24-1D895AC9CB0F}" type="presOf" srcId="{2AF77043-A529-4C45-BA05-0CD81795B151}" destId="{A5104579-4E07-404A-9FEA-FA7CAA9AE32C}" srcOrd="0" destOrd="0" presId="urn:microsoft.com/office/officeart/2005/8/layout/orgChart1"/>
    <dgm:cxn modelId="{D70136F8-57C0-467C-B8A4-44D86500171F}" type="presOf" srcId="{B787CAE7-E3F4-4C30-9B6E-D7962387D58D}" destId="{40A87423-4F5A-4520-940E-F0BB8963ABB5}" srcOrd="0" destOrd="0" presId="urn:microsoft.com/office/officeart/2005/8/layout/orgChart1"/>
    <dgm:cxn modelId="{C016A55D-B4BF-4F2F-998E-C2731876DE2B}" srcId="{FA5F99E0-560F-45CA-A49E-4C4EDC02A08C}" destId="{BA600FF5-A560-413F-A088-08A1B6466B2F}" srcOrd="1" destOrd="0" parTransId="{4E1D85D0-8D36-483D-988D-3D9A77366B22}" sibTransId="{F414A1CD-ADF7-4266-9D90-C0CDF2343924}"/>
    <dgm:cxn modelId="{67CB1FB9-FD4A-4409-93A1-A533C95D657C}" type="presOf" srcId="{AB6A5B30-CF34-4565-BDA5-92EEFD5A48B6}" destId="{6A895335-7235-4430-A5DD-71C58F810DEA}" srcOrd="0" destOrd="0" presId="urn:microsoft.com/office/officeart/2005/8/layout/orgChart1"/>
    <dgm:cxn modelId="{EC049F8C-AA88-4308-BB86-11A335BD3A74}" type="presOf" srcId="{E167EB17-C5BD-4DCB-AAFC-7B32FBADAFD1}" destId="{E2E4E56C-0E40-4D2B-82DB-935FF8830613}" srcOrd="0" destOrd="0" presId="urn:microsoft.com/office/officeart/2005/8/layout/orgChart1"/>
    <dgm:cxn modelId="{2FA1873E-3318-492B-87B3-303E3E2C95A4}" srcId="{AB6A5B30-CF34-4565-BDA5-92EEFD5A48B6}" destId="{DC01A1EE-E15B-4384-B27A-A866E7444FC7}" srcOrd="1" destOrd="0" parTransId="{94EAAD8A-2D0B-4E28-BF4B-4ECB1856FEEA}" sibTransId="{A89B24D5-E10A-4BFB-B1A5-4467B72CC76A}"/>
    <dgm:cxn modelId="{EE2A7117-7530-48F9-A2F9-0C23546B8DEB}" type="presOf" srcId="{5B520430-EB5C-48F4-97D4-4AC57746F955}" destId="{337C835B-891D-4886-A7A5-497688AEE56A}" srcOrd="0" destOrd="0" presId="urn:microsoft.com/office/officeart/2005/8/layout/orgChart1"/>
    <dgm:cxn modelId="{DC2570BC-D775-46DA-A9BB-02ABF9F8E752}" type="presOf" srcId="{C474958E-F07C-4DB9-8A32-319E93506C35}" destId="{7FFAF20B-7127-4296-A22E-FA74A844F7C5}" srcOrd="1" destOrd="0" presId="urn:microsoft.com/office/officeart/2005/8/layout/orgChart1"/>
    <dgm:cxn modelId="{442EB778-993D-424C-807F-0B5DFD0F1F61}" type="presOf" srcId="{25B10017-1BE9-4844-8021-67A0C1622C79}" destId="{77A3F5A0-DA6E-4C28-855C-B606C8CE1376}" srcOrd="0" destOrd="0" presId="urn:microsoft.com/office/officeart/2005/8/layout/orgChart1"/>
    <dgm:cxn modelId="{F159DA1E-B3C8-461A-89DF-8472C9856FB7}" srcId="{46A9DE3E-91A0-4B39-A65B-8905223DAB34}" destId="{B40CF670-2F70-4F2A-9CBD-EB72FECD4740}" srcOrd="1" destOrd="0" parTransId="{80FB0AB8-41D7-4D81-9953-BBE8B65CA771}" sibTransId="{E9618B15-D467-470F-805D-E979D40F7D2F}"/>
    <dgm:cxn modelId="{7EB4E68D-B356-4E89-ADDC-571607C98DB5}" type="presOf" srcId="{4CDB85AE-92DF-4371-9E45-E3DE9C57F5D5}" destId="{9E3877BC-D592-4012-89AF-CC9B96249B69}" srcOrd="0" destOrd="0" presId="urn:microsoft.com/office/officeart/2005/8/layout/orgChart1"/>
    <dgm:cxn modelId="{98787663-C386-4617-BB49-FF52E05DDBD3}" srcId="{5ABB616F-6B55-44F7-ABEC-FF407267FCD4}" destId="{68F3C4E5-C1DB-4BD2-B665-B5C5CC8548A7}" srcOrd="0" destOrd="0" parTransId="{714CF91D-EC44-419F-843F-4F3B0B1B5D8C}" sibTransId="{3F9DB443-F7E1-450E-8BED-86ED8FF13527}"/>
    <dgm:cxn modelId="{F78FC378-3EB2-4567-BC67-84BFDF2E9E41}" type="presOf" srcId="{25947786-3367-4D3E-9703-C88F5C89A60B}" destId="{DAF83F2F-707A-416C-908E-A4142217AEF2}" srcOrd="1" destOrd="0" presId="urn:microsoft.com/office/officeart/2005/8/layout/orgChart1"/>
    <dgm:cxn modelId="{AE65A3FA-201C-41FD-B91A-B62A64C2B8AF}" srcId="{C474958E-F07C-4DB9-8A32-319E93506C35}" destId="{E993E390-8880-4709-9818-1DC8EA9BA0D1}" srcOrd="1" destOrd="0" parTransId="{AFC2A5A4-913E-49A4-94E1-D2F058FC5FD2}" sibTransId="{213161DF-DAD4-4983-8DA7-771A615F6638}"/>
    <dgm:cxn modelId="{7EB19FCE-2B6E-4A55-9FB1-A6592FB956BF}" type="presOf" srcId="{DC01A1EE-E15B-4384-B27A-A866E7444FC7}" destId="{2AA83E9A-AFAE-4EEB-800C-493E0705BFFF}" srcOrd="1" destOrd="0" presId="urn:microsoft.com/office/officeart/2005/8/layout/orgChart1"/>
    <dgm:cxn modelId="{037954B2-FFEC-419B-90D6-86C81673264E}" type="presOf" srcId="{34B5B91E-B4E1-4ADA-903F-074E9C852200}" destId="{7F0A0D18-9A89-47C3-A58A-89ED3FC13ED6}" srcOrd="0" destOrd="0" presId="urn:microsoft.com/office/officeart/2005/8/layout/orgChart1"/>
    <dgm:cxn modelId="{EE92EA00-1893-4CCA-A796-9B3BECE97BB8}" type="presOf" srcId="{80FB0AB8-41D7-4D81-9953-BBE8B65CA771}" destId="{8B6B982A-12C0-4B24-A315-B380A2C57C39}" srcOrd="0" destOrd="0" presId="urn:microsoft.com/office/officeart/2005/8/layout/orgChart1"/>
    <dgm:cxn modelId="{38718CFC-1FC8-4598-AF9C-4FB0960FB062}" type="presOf" srcId="{EA95413C-5AE8-4E86-A089-05FAFC52846F}" destId="{71F9B3C8-ED5B-49EF-A775-EB0FF2EE4BE4}" srcOrd="1" destOrd="0" presId="urn:microsoft.com/office/officeart/2005/8/layout/orgChart1"/>
    <dgm:cxn modelId="{CE298151-2423-421C-ADA7-E93188650BC4}" type="presOf" srcId="{AB6A5B30-CF34-4565-BDA5-92EEFD5A48B6}" destId="{BFABA9AE-BDB3-414E-8279-C577F8FDB14B}" srcOrd="1" destOrd="0" presId="urn:microsoft.com/office/officeart/2005/8/layout/orgChart1"/>
    <dgm:cxn modelId="{8E3BA6B8-2978-4979-94BD-C78A796BA41E}" type="presOf" srcId="{C91626B0-E88A-4D68-B377-25F0C229D69C}" destId="{F292E074-1235-4DF4-99FE-03C8031AFB8E}" srcOrd="0" destOrd="0" presId="urn:microsoft.com/office/officeart/2005/8/layout/orgChart1"/>
    <dgm:cxn modelId="{2CC42945-6EF1-4505-8F7D-9FD73170F1B7}" type="presOf" srcId="{4F0E8B25-D94B-4E2B-9C9C-012C9A670862}" destId="{D3A27056-02D1-4FC6-A0FE-7F483709065B}" srcOrd="0" destOrd="0" presId="urn:microsoft.com/office/officeart/2005/8/layout/orgChart1"/>
    <dgm:cxn modelId="{941F322E-8CC6-406F-9547-32D76EB837B1}" srcId="{C67EEC5F-9E07-4F84-A00D-675B6835A446}" destId="{50804A11-8984-4FC0-A8E4-231772CAF289}" srcOrd="0" destOrd="0" parTransId="{F8045FFD-E35D-4031-BA82-1A3A65914EBE}" sibTransId="{E9C4EDA4-B7AE-442C-BE7E-CFD26C9FC428}"/>
    <dgm:cxn modelId="{063391CC-2EB9-46B6-8F39-E1174AEB598C}" srcId="{37AA19A1-51D3-4D82-BD79-2A21CD9363E5}" destId="{B08709B4-B468-4685-A197-3936BBB6CDE7}" srcOrd="2" destOrd="0" parTransId="{0AADC7A8-CE32-4B1E-A7C0-10C5F02E314D}" sibTransId="{6D5E6841-4BF7-4D3A-9939-7FB7CE9742C7}"/>
    <dgm:cxn modelId="{23D31503-1CB3-451B-9500-4A38CE6141DA}" type="presOf" srcId="{F39CC624-41D4-443E-B87C-5EA4D9C871AE}" destId="{BB6A2E2A-595E-4F36-AAE8-595BA433AE86}" srcOrd="0" destOrd="0" presId="urn:microsoft.com/office/officeart/2005/8/layout/orgChart1"/>
    <dgm:cxn modelId="{A54DAB49-E86D-42DC-9CA8-F2B3AECE0CF0}" type="presOf" srcId="{B40CF670-2F70-4F2A-9CBD-EB72FECD4740}" destId="{7A9AA760-BAF3-4077-B14E-3CB8BF981951}" srcOrd="0" destOrd="0" presId="urn:microsoft.com/office/officeart/2005/8/layout/orgChart1"/>
    <dgm:cxn modelId="{E174FF46-4193-4145-8273-5D7EA61BA2A3}" srcId="{458CEB06-D760-4768-973C-5401FA53006B}" destId="{25947786-3367-4D3E-9703-C88F5C89A60B}" srcOrd="1" destOrd="0" parTransId="{B787CAE7-E3F4-4C30-9B6E-D7962387D58D}" sibTransId="{AD3C2761-AC8A-4161-A863-38F46FEC495A}"/>
    <dgm:cxn modelId="{0412BCED-53C1-401E-88BE-5CB51BEA7A03}" srcId="{C474958E-F07C-4DB9-8A32-319E93506C35}" destId="{E167EB17-C5BD-4DCB-AAFC-7B32FBADAFD1}" srcOrd="2" destOrd="0" parTransId="{34B5B91E-B4E1-4ADA-903F-074E9C852200}" sibTransId="{FBE29772-A623-4FCD-8372-13A27FB9B42C}"/>
    <dgm:cxn modelId="{EDA18817-BD07-4213-862A-8A550B5ED1B1}" type="presOf" srcId="{4E1D85D0-8D36-483D-988D-3D9A77366B22}" destId="{E57704F8-7E11-4B76-9F28-FA2823D646F4}" srcOrd="0" destOrd="0" presId="urn:microsoft.com/office/officeart/2005/8/layout/orgChart1"/>
    <dgm:cxn modelId="{3BCF3003-F4E8-40DB-A4D5-140B79D74F6D}" type="presOf" srcId="{3EDF8929-B645-42B8-A80F-8EFF631CD547}" destId="{1D758065-BE66-4235-9440-739F918B18DA}" srcOrd="1" destOrd="0" presId="urn:microsoft.com/office/officeart/2005/8/layout/orgChart1"/>
    <dgm:cxn modelId="{D7DE0149-8740-4843-8B12-3D1E672DFF81}" type="presOf" srcId="{94EAAD8A-2D0B-4E28-BF4B-4ECB1856FEEA}" destId="{A3AD6343-FDB0-4F33-A127-EB83E5B58F97}" srcOrd="0" destOrd="0" presId="urn:microsoft.com/office/officeart/2005/8/layout/orgChart1"/>
    <dgm:cxn modelId="{493DE307-45FB-437F-9FF1-8643C2C89099}" type="presOf" srcId="{783C3BBB-F3DD-44BF-AD84-5CEC5C080BB6}" destId="{97162DE8-350C-49F6-85C1-D44DA700ED59}" srcOrd="0" destOrd="0" presId="urn:microsoft.com/office/officeart/2005/8/layout/orgChart1"/>
    <dgm:cxn modelId="{45AFD0D0-FCF5-4A1A-B96E-A6277E0A5648}" type="presOf" srcId="{C67EEC5F-9E07-4F84-A00D-675B6835A446}" destId="{C7E98DC3-8942-4AFA-A84B-4387FDF21F41}" srcOrd="0" destOrd="0" presId="urn:microsoft.com/office/officeart/2005/8/layout/orgChart1"/>
    <dgm:cxn modelId="{9667A087-96E0-4AC7-A1F1-695C92B5CE62}" type="presOf" srcId="{C67EEC5F-9E07-4F84-A00D-675B6835A446}" destId="{AF6DAA01-4AC7-4350-8D5D-FDFA6DE39CCC}" srcOrd="1" destOrd="0" presId="urn:microsoft.com/office/officeart/2005/8/layout/orgChart1"/>
    <dgm:cxn modelId="{727EF678-7944-4C4A-8F93-784BA9223ED1}" type="presOf" srcId="{FA5F99E0-560F-45CA-A49E-4C4EDC02A08C}" destId="{DC166768-F01A-4B9E-8F81-5D7938D75E94}" srcOrd="0" destOrd="0" presId="urn:microsoft.com/office/officeart/2005/8/layout/orgChart1"/>
    <dgm:cxn modelId="{2DBD53F8-D8AB-4A1C-9D7A-3B5DA1385D0D}" type="presOf" srcId="{714CF91D-EC44-419F-843F-4F3B0B1B5D8C}" destId="{A62BAE53-5A20-4F46-BDE8-C4581A7CBFF5}" srcOrd="0" destOrd="0" presId="urn:microsoft.com/office/officeart/2005/8/layout/orgChart1"/>
    <dgm:cxn modelId="{4F06FD43-3694-406C-8753-92545317E7AF}" type="presOf" srcId="{BA600FF5-A560-413F-A088-08A1B6466B2F}" destId="{026B1C77-5C60-44E7-BA1A-4CE33A5605A2}" srcOrd="0" destOrd="0" presId="urn:microsoft.com/office/officeart/2005/8/layout/orgChart1"/>
    <dgm:cxn modelId="{26F5BE2C-50FE-4595-BC1D-B4718396C5B8}" srcId="{37AA19A1-51D3-4D82-BD79-2A21CD9363E5}" destId="{C67EEC5F-9E07-4F84-A00D-675B6835A446}" srcOrd="1" destOrd="0" parTransId="{E0D69384-F2EB-46C6-A85E-6159A4C9CE0A}" sibTransId="{4D729423-6AAF-405C-9331-533747E17CDD}"/>
    <dgm:cxn modelId="{D9EDACCD-8FB6-4AC4-B52C-ACC8E698DFE6}" type="presOf" srcId="{C91626B0-E88A-4D68-B377-25F0C229D69C}" destId="{0463F4CB-A2C4-44BA-A7A5-E7E538AF0B20}" srcOrd="1" destOrd="0" presId="urn:microsoft.com/office/officeart/2005/8/layout/orgChart1"/>
    <dgm:cxn modelId="{AFD8D5C3-80BB-4840-9A4F-EC4D767E96A0}" type="presOf" srcId="{785E676D-44B6-4C5E-AB17-CAFAFB3C0B92}" destId="{81447DE6-F4F8-4424-AE28-A71C5F47AE12}" srcOrd="1" destOrd="0" presId="urn:microsoft.com/office/officeart/2005/8/layout/orgChart1"/>
    <dgm:cxn modelId="{331580A2-0E4E-4AA0-8A5C-A65081F5098C}" type="presOf" srcId="{70BDEF35-C089-4634-9169-E1B4696A5882}" destId="{9ECF8A62-3CAB-4A2F-AA20-D2B6010A378C}" srcOrd="0" destOrd="0" presId="urn:microsoft.com/office/officeart/2005/8/layout/orgChart1"/>
    <dgm:cxn modelId="{C608A25D-D80A-415E-B3B9-56E540E27B6E}" type="presOf" srcId="{F39CC624-41D4-443E-B87C-5EA4D9C871AE}" destId="{D6B5A1BD-07E5-4A2E-9AF1-442094C9A31E}" srcOrd="1" destOrd="0" presId="urn:microsoft.com/office/officeart/2005/8/layout/orgChart1"/>
    <dgm:cxn modelId="{E87ECC69-5D82-400B-9589-E0C53F6849F3}" type="presOf" srcId="{E94CE691-4B46-4AFC-96B9-AF862CE5E6DD}" destId="{8E023B08-3C32-44E7-B9EE-A43E2B5BCD4B}" srcOrd="0" destOrd="0" presId="urn:microsoft.com/office/officeart/2005/8/layout/orgChart1"/>
    <dgm:cxn modelId="{3955DC77-58C8-4758-93D5-4B031714366F}" srcId="{FA5F99E0-560F-45CA-A49E-4C4EDC02A08C}" destId="{2AF77043-A529-4C45-BA05-0CD81795B151}" srcOrd="0" destOrd="0" parTransId="{7A10543B-C2B1-4BBD-8B4F-F39245D726CB}" sibTransId="{C7A4AB96-370E-40C4-95DB-561BAF3DFF6A}"/>
    <dgm:cxn modelId="{40444A17-055F-4348-8621-245398B479D3}" type="presOf" srcId="{68F3C4E5-C1DB-4BD2-B665-B5C5CC8548A7}" destId="{89C7E7FD-3289-4D52-A41D-E53928DBB901}" srcOrd="1" destOrd="0" presId="urn:microsoft.com/office/officeart/2005/8/layout/orgChart1"/>
    <dgm:cxn modelId="{D48A3AFC-6C57-486A-B13F-E8C60B6E6172}" srcId="{C67EEC5F-9E07-4F84-A00D-675B6835A446}" destId="{458CEB06-D760-4768-973C-5401FA53006B}" srcOrd="1" destOrd="0" parTransId="{38F178AB-D444-4E41-B42C-C88A3CB9A549}" sibTransId="{F2AAECFC-F4DF-42ED-A16E-E300F6F7365E}"/>
    <dgm:cxn modelId="{D7076A17-BDD9-4E2B-AB06-9170082E8197}" type="presOf" srcId="{50804A11-8984-4FC0-A8E4-231772CAF289}" destId="{A777FA85-66C6-4ADB-BAC6-D4BF61D2B838}" srcOrd="0" destOrd="0" presId="urn:microsoft.com/office/officeart/2005/8/layout/orgChart1"/>
    <dgm:cxn modelId="{04D7B997-D264-459E-9F48-1BBCE32020FE}" type="presOf" srcId="{E167EB17-C5BD-4DCB-AAFC-7B32FBADAFD1}" destId="{0C11C683-D12A-431D-A3F1-862881483D10}" srcOrd="1" destOrd="0" presId="urn:microsoft.com/office/officeart/2005/8/layout/orgChart1"/>
    <dgm:cxn modelId="{3C4D7D9F-C751-45EB-9C7A-F5790C76D32D}" type="presOf" srcId="{EF20E8E4-1F50-4F12-8545-85AC1C4028C5}" destId="{87B22D41-6940-4406-8E0A-E27E73171014}" srcOrd="0" destOrd="0" presId="urn:microsoft.com/office/officeart/2005/8/layout/orgChart1"/>
    <dgm:cxn modelId="{0FCB5917-A5E5-4375-A3D8-EC7F7C62A5D9}" type="presParOf" srcId="{87B22D41-6940-4406-8E0A-E27E73171014}" destId="{0BCB568F-CE0C-4203-B41E-DBBDB492041A}" srcOrd="0" destOrd="0" presId="urn:microsoft.com/office/officeart/2005/8/layout/orgChart1"/>
    <dgm:cxn modelId="{23D08F5D-6646-4DF6-B714-697AB032471E}" type="presParOf" srcId="{0BCB568F-CE0C-4203-B41E-DBBDB492041A}" destId="{B2D50708-829A-4CB6-B736-E2B4DD99125A}" srcOrd="0" destOrd="0" presId="urn:microsoft.com/office/officeart/2005/8/layout/orgChart1"/>
    <dgm:cxn modelId="{A5DC0F0D-87E0-411C-AFD0-E58027242FAB}" type="presParOf" srcId="{B2D50708-829A-4CB6-B736-E2B4DD99125A}" destId="{8CB56FC4-23B3-43AC-B1C6-DA4C0B90114B}" srcOrd="0" destOrd="0" presId="urn:microsoft.com/office/officeart/2005/8/layout/orgChart1"/>
    <dgm:cxn modelId="{FD601CED-6A2B-44B7-B806-C444A8C305FE}" type="presParOf" srcId="{B2D50708-829A-4CB6-B736-E2B4DD99125A}" destId="{46D56115-95F7-4854-B0BA-1ECCB14D587F}" srcOrd="1" destOrd="0" presId="urn:microsoft.com/office/officeart/2005/8/layout/orgChart1"/>
    <dgm:cxn modelId="{7CA171D7-7EFF-4E19-8CC1-46F0A3F7C1A6}" type="presParOf" srcId="{0BCB568F-CE0C-4203-B41E-DBBDB492041A}" destId="{20B7FBC4-3FB5-44D2-BE40-6DAC80FAA722}" srcOrd="1" destOrd="0" presId="urn:microsoft.com/office/officeart/2005/8/layout/orgChart1"/>
    <dgm:cxn modelId="{FE07D543-93FF-4D80-972E-50966983E9B1}" type="presParOf" srcId="{20B7FBC4-3FB5-44D2-BE40-6DAC80FAA722}" destId="{FEB9A59C-7336-4F99-A343-9CE860BDFD10}" srcOrd="0" destOrd="0" presId="urn:microsoft.com/office/officeart/2005/8/layout/orgChart1"/>
    <dgm:cxn modelId="{9813E16D-79CC-410E-B739-F50E519B24D2}" type="presParOf" srcId="{20B7FBC4-3FB5-44D2-BE40-6DAC80FAA722}" destId="{F4767087-E78F-415A-9E09-F8E814A92EAB}" srcOrd="1" destOrd="0" presId="urn:microsoft.com/office/officeart/2005/8/layout/orgChart1"/>
    <dgm:cxn modelId="{236B9D31-E19F-4E4F-A329-B020B6FF5811}" type="presParOf" srcId="{F4767087-E78F-415A-9E09-F8E814A92EAB}" destId="{25F33235-3462-4409-B2F8-F123A38A5D8D}" srcOrd="0" destOrd="0" presId="urn:microsoft.com/office/officeart/2005/8/layout/orgChart1"/>
    <dgm:cxn modelId="{8A4DB072-D410-4996-8531-E3C35EB6A976}" type="presParOf" srcId="{25F33235-3462-4409-B2F8-F123A38A5D8D}" destId="{4051997F-4258-41EA-8367-F1D42B2B3F77}" srcOrd="0" destOrd="0" presId="urn:microsoft.com/office/officeart/2005/8/layout/orgChart1"/>
    <dgm:cxn modelId="{A56F194B-B743-4817-9D9F-28AC66A10080}" type="presParOf" srcId="{25F33235-3462-4409-B2F8-F123A38A5D8D}" destId="{9DD222FE-CD1B-4837-8062-09E475F5DEA6}" srcOrd="1" destOrd="0" presId="urn:microsoft.com/office/officeart/2005/8/layout/orgChart1"/>
    <dgm:cxn modelId="{189A20D1-4545-4EAF-9166-F8B6B246796E}" type="presParOf" srcId="{F4767087-E78F-415A-9E09-F8E814A92EAB}" destId="{AF54ED48-880F-4CA0-966A-5FD9768AA8B7}" srcOrd="1" destOrd="0" presId="urn:microsoft.com/office/officeart/2005/8/layout/orgChart1"/>
    <dgm:cxn modelId="{1579AAE1-D132-432E-824A-3625770C9310}" type="presParOf" srcId="{AF54ED48-880F-4CA0-966A-5FD9768AA8B7}" destId="{D3A27056-02D1-4FC6-A0FE-7F483709065B}" srcOrd="0" destOrd="0" presId="urn:microsoft.com/office/officeart/2005/8/layout/orgChart1"/>
    <dgm:cxn modelId="{E1C4B6DD-3234-4C6A-A1D9-16FBD8598EF0}" type="presParOf" srcId="{AF54ED48-880F-4CA0-966A-5FD9768AA8B7}" destId="{197CA140-75E6-42DF-842A-B10DCE21E934}" srcOrd="1" destOrd="0" presId="urn:microsoft.com/office/officeart/2005/8/layout/orgChart1"/>
    <dgm:cxn modelId="{83B01795-CFDC-4861-90D0-BDA6548BBDE3}" type="presParOf" srcId="{197CA140-75E6-42DF-842A-B10DCE21E934}" destId="{1B414F70-94B8-4A1A-A8AB-980051FA426D}" srcOrd="0" destOrd="0" presId="urn:microsoft.com/office/officeart/2005/8/layout/orgChart1"/>
    <dgm:cxn modelId="{2E26FF4F-ABEE-43ED-A51B-6FC7F5CA2A7E}" type="presParOf" srcId="{1B414F70-94B8-4A1A-A8AB-980051FA426D}" destId="{6A895335-7235-4430-A5DD-71C58F810DEA}" srcOrd="0" destOrd="0" presId="urn:microsoft.com/office/officeart/2005/8/layout/orgChart1"/>
    <dgm:cxn modelId="{A022B768-6033-4ED5-A94F-332AA9384177}" type="presParOf" srcId="{1B414F70-94B8-4A1A-A8AB-980051FA426D}" destId="{BFABA9AE-BDB3-414E-8279-C577F8FDB14B}" srcOrd="1" destOrd="0" presId="urn:microsoft.com/office/officeart/2005/8/layout/orgChart1"/>
    <dgm:cxn modelId="{57F40EB4-6AC7-41BE-AA1B-AF28F17850A6}" type="presParOf" srcId="{197CA140-75E6-42DF-842A-B10DCE21E934}" destId="{C7666A99-432A-4837-A954-09E72DA479A8}" srcOrd="1" destOrd="0" presId="urn:microsoft.com/office/officeart/2005/8/layout/orgChart1"/>
    <dgm:cxn modelId="{8DCA316F-C60D-483F-A6A4-1483FBCE3FBB}" type="presParOf" srcId="{C7666A99-432A-4837-A954-09E72DA479A8}" destId="{9ECF8A62-3CAB-4A2F-AA20-D2B6010A378C}" srcOrd="0" destOrd="0" presId="urn:microsoft.com/office/officeart/2005/8/layout/orgChart1"/>
    <dgm:cxn modelId="{1F9B53D6-5271-4324-A109-57DB1550DA15}" type="presParOf" srcId="{C7666A99-432A-4837-A954-09E72DA479A8}" destId="{0E87CF67-B4C3-4568-8A12-9C8778E00D9F}" srcOrd="1" destOrd="0" presId="urn:microsoft.com/office/officeart/2005/8/layout/orgChart1"/>
    <dgm:cxn modelId="{FF14B2C8-CC48-4420-A29C-52AA9C501A40}" type="presParOf" srcId="{0E87CF67-B4C3-4568-8A12-9C8778E00D9F}" destId="{80EB8C9D-8174-4D10-B45D-27307DB97085}" srcOrd="0" destOrd="0" presId="urn:microsoft.com/office/officeart/2005/8/layout/orgChart1"/>
    <dgm:cxn modelId="{B6CB71B0-5658-422F-9C8C-6CD50A532070}" type="presParOf" srcId="{80EB8C9D-8174-4D10-B45D-27307DB97085}" destId="{F292E074-1235-4DF4-99FE-03C8031AFB8E}" srcOrd="0" destOrd="0" presId="urn:microsoft.com/office/officeart/2005/8/layout/orgChart1"/>
    <dgm:cxn modelId="{6FD37622-05BB-4864-8A58-83776E7FA524}" type="presParOf" srcId="{80EB8C9D-8174-4D10-B45D-27307DB97085}" destId="{0463F4CB-A2C4-44BA-A7A5-E7E538AF0B20}" srcOrd="1" destOrd="0" presId="urn:microsoft.com/office/officeart/2005/8/layout/orgChart1"/>
    <dgm:cxn modelId="{C700D39B-6D7D-4E08-A70A-1B12F8E649B7}" type="presParOf" srcId="{0E87CF67-B4C3-4568-8A12-9C8778E00D9F}" destId="{7619C95A-2BD2-4C7A-A628-BFB8E6458E98}" srcOrd="1" destOrd="0" presId="urn:microsoft.com/office/officeart/2005/8/layout/orgChart1"/>
    <dgm:cxn modelId="{B36C7CE2-C554-488F-9E23-224E7AF570F0}" type="presParOf" srcId="{0E87CF67-B4C3-4568-8A12-9C8778E00D9F}" destId="{8B2C4C44-FD31-4921-BCBE-D35CFB7114E7}" srcOrd="2" destOrd="0" presId="urn:microsoft.com/office/officeart/2005/8/layout/orgChart1"/>
    <dgm:cxn modelId="{8DB81768-117C-49A3-A844-55B671D690DB}" type="presParOf" srcId="{C7666A99-432A-4837-A954-09E72DA479A8}" destId="{A3AD6343-FDB0-4F33-A127-EB83E5B58F97}" srcOrd="2" destOrd="0" presId="urn:microsoft.com/office/officeart/2005/8/layout/orgChart1"/>
    <dgm:cxn modelId="{63F42080-D7D1-4F41-96AE-ABD0CC5D60C2}" type="presParOf" srcId="{C7666A99-432A-4837-A954-09E72DA479A8}" destId="{E91B1F55-EC2C-4EB4-B884-48918305F9A4}" srcOrd="3" destOrd="0" presId="urn:microsoft.com/office/officeart/2005/8/layout/orgChart1"/>
    <dgm:cxn modelId="{AFDE63EA-FC00-4B29-9C57-2DBA676E0B3B}" type="presParOf" srcId="{E91B1F55-EC2C-4EB4-B884-48918305F9A4}" destId="{50A9B1DA-B9B1-4244-87E9-CC609E54D37D}" srcOrd="0" destOrd="0" presId="urn:microsoft.com/office/officeart/2005/8/layout/orgChart1"/>
    <dgm:cxn modelId="{D98C67D2-0F97-4653-901F-FE89BCD7E108}" type="presParOf" srcId="{50A9B1DA-B9B1-4244-87E9-CC609E54D37D}" destId="{8DE37687-B4DE-4726-A961-0A4D8AA2C143}" srcOrd="0" destOrd="0" presId="urn:microsoft.com/office/officeart/2005/8/layout/orgChart1"/>
    <dgm:cxn modelId="{198BF69B-626B-4074-9771-910BFBE5F087}" type="presParOf" srcId="{50A9B1DA-B9B1-4244-87E9-CC609E54D37D}" destId="{2AA83E9A-AFAE-4EEB-800C-493E0705BFFF}" srcOrd="1" destOrd="0" presId="urn:microsoft.com/office/officeart/2005/8/layout/orgChart1"/>
    <dgm:cxn modelId="{D3C3016F-663F-4E05-92D9-1261298C8C33}" type="presParOf" srcId="{E91B1F55-EC2C-4EB4-B884-48918305F9A4}" destId="{27C0850E-9C4E-4745-9C41-0C978B49397D}" srcOrd="1" destOrd="0" presId="urn:microsoft.com/office/officeart/2005/8/layout/orgChart1"/>
    <dgm:cxn modelId="{BC725265-AD12-4591-AC8A-456E27E8A3D6}" type="presParOf" srcId="{E91B1F55-EC2C-4EB4-B884-48918305F9A4}" destId="{F722F928-1100-4544-8C5B-A70420AEB52B}" srcOrd="2" destOrd="0" presId="urn:microsoft.com/office/officeart/2005/8/layout/orgChart1"/>
    <dgm:cxn modelId="{652152A6-9BC3-4CEC-BDAB-294BCB65C9A3}" type="presParOf" srcId="{C7666A99-432A-4837-A954-09E72DA479A8}" destId="{337C835B-891D-4886-A7A5-497688AEE56A}" srcOrd="4" destOrd="0" presId="urn:microsoft.com/office/officeart/2005/8/layout/orgChart1"/>
    <dgm:cxn modelId="{33BE6B68-E10E-493B-A307-C009983E4B7F}" type="presParOf" srcId="{C7666A99-432A-4837-A954-09E72DA479A8}" destId="{CA39A216-A5FA-4A18-B2BC-6C868E3048D2}" srcOrd="5" destOrd="0" presId="urn:microsoft.com/office/officeart/2005/8/layout/orgChart1"/>
    <dgm:cxn modelId="{2B87E641-34F8-4D33-8149-CCADAA52D31F}" type="presParOf" srcId="{CA39A216-A5FA-4A18-B2BC-6C868E3048D2}" destId="{6439891D-0D44-49C9-B276-AC3FCF3CCFBD}" srcOrd="0" destOrd="0" presId="urn:microsoft.com/office/officeart/2005/8/layout/orgChart1"/>
    <dgm:cxn modelId="{D639DD9A-0EF3-4FD0-9210-8DAAA4301972}" type="presParOf" srcId="{6439891D-0D44-49C9-B276-AC3FCF3CCFBD}" destId="{97162DE8-350C-49F6-85C1-D44DA700ED59}" srcOrd="0" destOrd="0" presId="urn:microsoft.com/office/officeart/2005/8/layout/orgChart1"/>
    <dgm:cxn modelId="{AFEA6F0A-F5F2-4486-B38A-26849109D271}" type="presParOf" srcId="{6439891D-0D44-49C9-B276-AC3FCF3CCFBD}" destId="{E32E9D81-A812-4882-9371-78D2E913C6A7}" srcOrd="1" destOrd="0" presId="urn:microsoft.com/office/officeart/2005/8/layout/orgChart1"/>
    <dgm:cxn modelId="{B4E7EFD9-FE36-4E3F-81D8-3EA5B8B13259}" type="presParOf" srcId="{CA39A216-A5FA-4A18-B2BC-6C868E3048D2}" destId="{A712151B-5AD5-4DF1-9CDB-4A2C6429FA6A}" srcOrd="1" destOrd="0" presId="urn:microsoft.com/office/officeart/2005/8/layout/orgChart1"/>
    <dgm:cxn modelId="{D89477AF-B8C5-4834-B489-4C671DAC5FBC}" type="presParOf" srcId="{CA39A216-A5FA-4A18-B2BC-6C868E3048D2}" destId="{B2E354FC-9760-417C-8D02-1E156B7A2C67}" srcOrd="2" destOrd="0" presId="urn:microsoft.com/office/officeart/2005/8/layout/orgChart1"/>
    <dgm:cxn modelId="{48207478-5CC7-4693-A8AF-2A7CB374A0E2}" type="presParOf" srcId="{197CA140-75E6-42DF-842A-B10DCE21E934}" destId="{40DFFF48-07D9-4BA9-A246-15DED87F8FA8}" srcOrd="2" destOrd="0" presId="urn:microsoft.com/office/officeart/2005/8/layout/orgChart1"/>
    <dgm:cxn modelId="{A93D12EA-95F0-4A47-A414-46C718054B12}" type="presParOf" srcId="{AF54ED48-880F-4CA0-966A-5FD9768AA8B7}" destId="{E820D267-900E-40F2-B3BC-4F89DEEF993A}" srcOrd="2" destOrd="0" presId="urn:microsoft.com/office/officeart/2005/8/layout/orgChart1"/>
    <dgm:cxn modelId="{53F04DD7-A658-452D-AD97-28B7146793ED}" type="presParOf" srcId="{AF54ED48-880F-4CA0-966A-5FD9768AA8B7}" destId="{5C3B1D5D-2AE9-49BE-9EE0-FCFF0264D8E1}" srcOrd="3" destOrd="0" presId="urn:microsoft.com/office/officeart/2005/8/layout/orgChart1"/>
    <dgm:cxn modelId="{50B40D61-0BAD-4840-BC38-6B8669568A39}" type="presParOf" srcId="{5C3B1D5D-2AE9-49BE-9EE0-FCFF0264D8E1}" destId="{0BC86B42-972E-4433-9BC6-24DB13657DD8}" srcOrd="0" destOrd="0" presId="urn:microsoft.com/office/officeart/2005/8/layout/orgChart1"/>
    <dgm:cxn modelId="{D001C84E-53BF-42A3-8E8E-DB96A4439B12}" type="presParOf" srcId="{0BC86B42-972E-4433-9BC6-24DB13657DD8}" destId="{3EF5F06A-11F1-4B09-94FC-9075D485ABA0}" srcOrd="0" destOrd="0" presId="urn:microsoft.com/office/officeart/2005/8/layout/orgChart1"/>
    <dgm:cxn modelId="{69A889F1-0736-4AE6-A9B4-1ABEFAB8B31F}" type="presParOf" srcId="{0BC86B42-972E-4433-9BC6-24DB13657DD8}" destId="{556AC847-A36E-45ED-83DA-74DA078FD493}" srcOrd="1" destOrd="0" presId="urn:microsoft.com/office/officeart/2005/8/layout/orgChart1"/>
    <dgm:cxn modelId="{6CB8D535-CCFA-448B-82DA-FB2A54849597}" type="presParOf" srcId="{5C3B1D5D-2AE9-49BE-9EE0-FCFF0264D8E1}" destId="{A1D38D00-5D92-4AED-ADB7-7FAFBCF446EB}" srcOrd="1" destOrd="0" presId="urn:microsoft.com/office/officeart/2005/8/layout/orgChart1"/>
    <dgm:cxn modelId="{5B8E3655-7347-4651-9B82-31DB6CBBE302}" type="presParOf" srcId="{A1D38D00-5D92-4AED-ADB7-7FAFBCF446EB}" destId="{E7AB8684-2576-44D2-85B7-8792A7AC5C36}" srcOrd="0" destOrd="0" presId="urn:microsoft.com/office/officeart/2005/8/layout/orgChart1"/>
    <dgm:cxn modelId="{19077523-5B3D-43CC-8C63-F27369F09276}" type="presParOf" srcId="{A1D38D00-5D92-4AED-ADB7-7FAFBCF446EB}" destId="{E0CF1F73-B037-4F33-997C-9879675EA62E}" srcOrd="1" destOrd="0" presId="urn:microsoft.com/office/officeart/2005/8/layout/orgChart1"/>
    <dgm:cxn modelId="{A0ACC2C9-E0F6-4F23-9F5F-F3CFD1F09438}" type="presParOf" srcId="{E0CF1F73-B037-4F33-997C-9879675EA62E}" destId="{77BB0180-50FD-402B-B2E9-DA18042DD7D9}" srcOrd="0" destOrd="0" presId="urn:microsoft.com/office/officeart/2005/8/layout/orgChart1"/>
    <dgm:cxn modelId="{5EB5EA33-3CA0-4186-9C21-E67A5F7A16AA}" type="presParOf" srcId="{77BB0180-50FD-402B-B2E9-DA18042DD7D9}" destId="{FBAA5D8D-C5BE-4305-98C8-9EEA64A1D956}" srcOrd="0" destOrd="0" presId="urn:microsoft.com/office/officeart/2005/8/layout/orgChart1"/>
    <dgm:cxn modelId="{91F00B09-D10A-4A34-8859-6115592BC9C6}" type="presParOf" srcId="{77BB0180-50FD-402B-B2E9-DA18042DD7D9}" destId="{71F9B3C8-ED5B-49EF-A775-EB0FF2EE4BE4}" srcOrd="1" destOrd="0" presId="urn:microsoft.com/office/officeart/2005/8/layout/orgChart1"/>
    <dgm:cxn modelId="{17FA6DBB-1995-482E-A6E9-E72950B1260C}" type="presParOf" srcId="{E0CF1F73-B037-4F33-997C-9879675EA62E}" destId="{495D4621-F622-48D3-B8E6-86991D4EDF21}" srcOrd="1" destOrd="0" presId="urn:microsoft.com/office/officeart/2005/8/layout/orgChart1"/>
    <dgm:cxn modelId="{47097E7F-CE34-4145-9DAD-D4FB4D10BAB3}" type="presParOf" srcId="{E0CF1F73-B037-4F33-997C-9879675EA62E}" destId="{E7BFEB33-B183-4818-9079-0FC859AD8B47}" srcOrd="2" destOrd="0" presId="urn:microsoft.com/office/officeart/2005/8/layout/orgChart1"/>
    <dgm:cxn modelId="{119028E6-81AC-4255-A60A-36B8C92354F6}" type="presParOf" srcId="{A1D38D00-5D92-4AED-ADB7-7FAFBCF446EB}" destId="{8B6B982A-12C0-4B24-A315-B380A2C57C39}" srcOrd="2" destOrd="0" presId="urn:microsoft.com/office/officeart/2005/8/layout/orgChart1"/>
    <dgm:cxn modelId="{4A88225C-4D75-4697-B681-72581E6C8E22}" type="presParOf" srcId="{A1D38D00-5D92-4AED-ADB7-7FAFBCF446EB}" destId="{FCEDE934-8E6D-4B94-8258-215A848B9ADE}" srcOrd="3" destOrd="0" presId="urn:microsoft.com/office/officeart/2005/8/layout/orgChart1"/>
    <dgm:cxn modelId="{D94ACE99-D276-480D-88BA-12BD881E3138}" type="presParOf" srcId="{FCEDE934-8E6D-4B94-8258-215A848B9ADE}" destId="{4625564E-2C3E-41DE-BBF7-EF6D91E31F9A}" srcOrd="0" destOrd="0" presId="urn:microsoft.com/office/officeart/2005/8/layout/orgChart1"/>
    <dgm:cxn modelId="{F370FDFC-00FE-43B8-B889-5457BA03FA13}" type="presParOf" srcId="{4625564E-2C3E-41DE-BBF7-EF6D91E31F9A}" destId="{7A9AA760-BAF3-4077-B14E-3CB8BF981951}" srcOrd="0" destOrd="0" presId="urn:microsoft.com/office/officeart/2005/8/layout/orgChart1"/>
    <dgm:cxn modelId="{D387D235-C940-48C6-9173-4EED64571BC5}" type="presParOf" srcId="{4625564E-2C3E-41DE-BBF7-EF6D91E31F9A}" destId="{D3727893-A24C-404F-8320-C45034783E18}" srcOrd="1" destOrd="0" presId="urn:microsoft.com/office/officeart/2005/8/layout/orgChart1"/>
    <dgm:cxn modelId="{7E49BE85-695F-4884-A4CE-DA8FDEF37B84}" type="presParOf" srcId="{FCEDE934-8E6D-4B94-8258-215A848B9ADE}" destId="{7E02FC6B-FF5A-41E5-8545-4B5B87918D72}" srcOrd="1" destOrd="0" presId="urn:microsoft.com/office/officeart/2005/8/layout/orgChart1"/>
    <dgm:cxn modelId="{0CDFC688-F802-4837-AB24-1BD9D909EC91}" type="presParOf" srcId="{FCEDE934-8E6D-4B94-8258-215A848B9ADE}" destId="{66A792FE-DBA9-4894-9290-5B662AD4C38E}" srcOrd="2" destOrd="0" presId="urn:microsoft.com/office/officeart/2005/8/layout/orgChart1"/>
    <dgm:cxn modelId="{C651F5B4-D43B-4A0A-BA79-8DA861F363EF}" type="presParOf" srcId="{A1D38D00-5D92-4AED-ADB7-7FAFBCF446EB}" destId="{379A85B1-9566-49C5-8294-D655E90421D9}" srcOrd="4" destOrd="0" presId="urn:microsoft.com/office/officeart/2005/8/layout/orgChart1"/>
    <dgm:cxn modelId="{31304D8F-C809-4942-984F-4929222E6CA7}" type="presParOf" srcId="{A1D38D00-5D92-4AED-ADB7-7FAFBCF446EB}" destId="{53033148-5AF8-42A5-975A-BD9672C58910}" srcOrd="5" destOrd="0" presId="urn:microsoft.com/office/officeart/2005/8/layout/orgChart1"/>
    <dgm:cxn modelId="{15C13BB0-8306-4B55-8AA1-EAB0BA2B3712}" type="presParOf" srcId="{53033148-5AF8-42A5-975A-BD9672C58910}" destId="{45785B91-1DBA-42FE-8DD4-1B33CBB2F3E3}" srcOrd="0" destOrd="0" presId="urn:microsoft.com/office/officeart/2005/8/layout/orgChart1"/>
    <dgm:cxn modelId="{C424C335-B961-4306-97C9-59596D285008}" type="presParOf" srcId="{45785B91-1DBA-42FE-8DD4-1B33CBB2F3E3}" destId="{BB6A2E2A-595E-4F36-AAE8-595BA433AE86}" srcOrd="0" destOrd="0" presId="urn:microsoft.com/office/officeart/2005/8/layout/orgChart1"/>
    <dgm:cxn modelId="{4D9EF453-A1AB-4D17-864C-0B7AF05C2463}" type="presParOf" srcId="{45785B91-1DBA-42FE-8DD4-1B33CBB2F3E3}" destId="{D6B5A1BD-07E5-4A2E-9AF1-442094C9A31E}" srcOrd="1" destOrd="0" presId="urn:microsoft.com/office/officeart/2005/8/layout/orgChart1"/>
    <dgm:cxn modelId="{9A719472-6C32-4DA0-BE74-C2987F6EA246}" type="presParOf" srcId="{53033148-5AF8-42A5-975A-BD9672C58910}" destId="{6407EF3E-B3F7-4B9C-8BC8-940BD24AEBA1}" srcOrd="1" destOrd="0" presId="urn:microsoft.com/office/officeart/2005/8/layout/orgChart1"/>
    <dgm:cxn modelId="{6A9CF16F-0B70-4A76-BB2A-794FDA21CE37}" type="presParOf" srcId="{53033148-5AF8-42A5-975A-BD9672C58910}" destId="{2A0C04EE-0308-44B7-AB5B-1C4A2C2E8F7E}" srcOrd="2" destOrd="0" presId="urn:microsoft.com/office/officeart/2005/8/layout/orgChart1"/>
    <dgm:cxn modelId="{0B28B96F-4DD1-446A-B316-9EDD1B11795F}" type="presParOf" srcId="{5C3B1D5D-2AE9-49BE-9EE0-FCFF0264D8E1}" destId="{6C79DBEE-3D32-4CFB-91B0-2FADBE7B07D4}" srcOrd="2" destOrd="0" presId="urn:microsoft.com/office/officeart/2005/8/layout/orgChart1"/>
    <dgm:cxn modelId="{7E3970AC-5FED-4372-938C-7BCD47F93B57}" type="presParOf" srcId="{AF54ED48-880F-4CA0-966A-5FD9768AA8B7}" destId="{A4119521-8DCC-4BDD-83AC-2F902AB617C9}" srcOrd="4" destOrd="0" presId="urn:microsoft.com/office/officeart/2005/8/layout/orgChart1"/>
    <dgm:cxn modelId="{609DD371-11EE-4D78-B6D0-CB2F600EE8C3}" type="presParOf" srcId="{AF54ED48-880F-4CA0-966A-5FD9768AA8B7}" destId="{90FCFE11-F855-4824-A14D-79B0DA032D09}" srcOrd="5" destOrd="0" presId="urn:microsoft.com/office/officeart/2005/8/layout/orgChart1"/>
    <dgm:cxn modelId="{CFF1FCF0-958D-4783-927D-B8D9E986CF97}" type="presParOf" srcId="{90FCFE11-F855-4824-A14D-79B0DA032D09}" destId="{54C1F64C-3ABA-4215-B719-A1DF905435A5}" srcOrd="0" destOrd="0" presId="urn:microsoft.com/office/officeart/2005/8/layout/orgChart1"/>
    <dgm:cxn modelId="{76CDDB1A-F03F-4C93-AB9B-82AFD28C3E00}" type="presParOf" srcId="{54C1F64C-3ABA-4215-B719-A1DF905435A5}" destId="{BCA21510-7873-4A0A-AF38-87EBFFD80141}" srcOrd="0" destOrd="0" presId="urn:microsoft.com/office/officeart/2005/8/layout/orgChart1"/>
    <dgm:cxn modelId="{F222B617-28C1-493C-8B43-8A53B9220C27}" type="presParOf" srcId="{54C1F64C-3ABA-4215-B719-A1DF905435A5}" destId="{7FFAF20B-7127-4296-A22E-FA74A844F7C5}" srcOrd="1" destOrd="0" presId="urn:microsoft.com/office/officeart/2005/8/layout/orgChart1"/>
    <dgm:cxn modelId="{7B3E11EA-322C-416B-9FC3-C70EE11AAEDD}" type="presParOf" srcId="{90FCFE11-F855-4824-A14D-79B0DA032D09}" destId="{46DF27E5-E7F0-4D0C-9F08-6A4A3B011615}" srcOrd="1" destOrd="0" presId="urn:microsoft.com/office/officeart/2005/8/layout/orgChart1"/>
    <dgm:cxn modelId="{D229E0AC-633E-46B4-A307-D4B3D880B986}" type="presParOf" srcId="{46DF27E5-E7F0-4D0C-9F08-6A4A3B011615}" destId="{0035C68C-AB0F-489E-B8EB-1D6B3DC23EDB}" srcOrd="0" destOrd="0" presId="urn:microsoft.com/office/officeart/2005/8/layout/orgChart1"/>
    <dgm:cxn modelId="{0BA25B26-D62C-4187-9CCD-6392575F3A2F}" type="presParOf" srcId="{46DF27E5-E7F0-4D0C-9F08-6A4A3B011615}" destId="{D09B68EF-6CC1-4A6E-80D3-E892EB893AD8}" srcOrd="1" destOrd="0" presId="urn:microsoft.com/office/officeart/2005/8/layout/orgChart1"/>
    <dgm:cxn modelId="{FD7E985A-A925-4C34-8967-326A83932809}" type="presParOf" srcId="{D09B68EF-6CC1-4A6E-80D3-E892EB893AD8}" destId="{1AB22B99-1CD2-40A1-BE54-A4DC2C1D541A}" srcOrd="0" destOrd="0" presId="urn:microsoft.com/office/officeart/2005/8/layout/orgChart1"/>
    <dgm:cxn modelId="{34BD2180-2C18-48C4-9718-AF4F85471C6B}" type="presParOf" srcId="{1AB22B99-1CD2-40A1-BE54-A4DC2C1D541A}" destId="{38F0B2C9-3720-4CCF-B9F8-D8916A2EAA9F}" srcOrd="0" destOrd="0" presId="urn:microsoft.com/office/officeart/2005/8/layout/orgChart1"/>
    <dgm:cxn modelId="{3F842178-1A68-491D-84E2-C9502C57C30F}" type="presParOf" srcId="{1AB22B99-1CD2-40A1-BE54-A4DC2C1D541A}" destId="{81447DE6-F4F8-4424-AE28-A71C5F47AE12}" srcOrd="1" destOrd="0" presId="urn:microsoft.com/office/officeart/2005/8/layout/orgChart1"/>
    <dgm:cxn modelId="{399D1879-4B3A-4A56-ADB4-735459BE5D08}" type="presParOf" srcId="{D09B68EF-6CC1-4A6E-80D3-E892EB893AD8}" destId="{9A7E37D2-56A6-4CB9-B150-12074BCB7801}" srcOrd="1" destOrd="0" presId="urn:microsoft.com/office/officeart/2005/8/layout/orgChart1"/>
    <dgm:cxn modelId="{2688569B-C004-4650-9B77-C3D56CD90906}" type="presParOf" srcId="{D09B68EF-6CC1-4A6E-80D3-E892EB893AD8}" destId="{2523B9BC-4D05-4531-9010-8243923DB41D}" srcOrd="2" destOrd="0" presId="urn:microsoft.com/office/officeart/2005/8/layout/orgChart1"/>
    <dgm:cxn modelId="{771FC432-9BD4-4439-8D34-76C8010A7D79}" type="presParOf" srcId="{46DF27E5-E7F0-4D0C-9F08-6A4A3B011615}" destId="{087902EE-29CE-4407-9045-0369FCA2C85B}" srcOrd="2" destOrd="0" presId="urn:microsoft.com/office/officeart/2005/8/layout/orgChart1"/>
    <dgm:cxn modelId="{A6628ECE-1B1C-44E5-AFCD-279E629ECDB3}" type="presParOf" srcId="{46DF27E5-E7F0-4D0C-9F08-6A4A3B011615}" destId="{8DCA64F7-1017-4CD8-85DB-0F1CEB076587}" srcOrd="3" destOrd="0" presId="urn:microsoft.com/office/officeart/2005/8/layout/orgChart1"/>
    <dgm:cxn modelId="{D978CEFD-FF4D-48A0-BE06-A8DA72CAFAC5}" type="presParOf" srcId="{8DCA64F7-1017-4CD8-85DB-0F1CEB076587}" destId="{69AE80BF-F578-4539-B257-B78C4EEF9570}" srcOrd="0" destOrd="0" presId="urn:microsoft.com/office/officeart/2005/8/layout/orgChart1"/>
    <dgm:cxn modelId="{812074C3-4135-43CF-B760-806FEEBCC98B}" type="presParOf" srcId="{69AE80BF-F578-4539-B257-B78C4EEF9570}" destId="{6F297E95-C5B1-4768-A9CD-A9A0B408102B}" srcOrd="0" destOrd="0" presId="urn:microsoft.com/office/officeart/2005/8/layout/orgChart1"/>
    <dgm:cxn modelId="{20C46F27-7C81-4E33-BC46-8157A2E9A0EE}" type="presParOf" srcId="{69AE80BF-F578-4539-B257-B78C4EEF9570}" destId="{6C2FA736-293B-41ED-A776-09E0E3DEC1B7}" srcOrd="1" destOrd="0" presId="urn:microsoft.com/office/officeart/2005/8/layout/orgChart1"/>
    <dgm:cxn modelId="{197A7A75-C650-4AF5-949D-855D5C87A180}" type="presParOf" srcId="{8DCA64F7-1017-4CD8-85DB-0F1CEB076587}" destId="{6FBB6ABD-A91F-4F46-AF7C-DD9F5227413C}" srcOrd="1" destOrd="0" presId="urn:microsoft.com/office/officeart/2005/8/layout/orgChart1"/>
    <dgm:cxn modelId="{D6F5DFB8-F866-4C58-A3AB-602B1927B2FE}" type="presParOf" srcId="{8DCA64F7-1017-4CD8-85DB-0F1CEB076587}" destId="{6507DF1C-886F-4BF3-B6A4-289ACAC587B1}" srcOrd="2" destOrd="0" presId="urn:microsoft.com/office/officeart/2005/8/layout/orgChart1"/>
    <dgm:cxn modelId="{B22CC39E-C724-4F08-9EDC-F98D08F14A35}" type="presParOf" srcId="{46DF27E5-E7F0-4D0C-9F08-6A4A3B011615}" destId="{7F0A0D18-9A89-47C3-A58A-89ED3FC13ED6}" srcOrd="4" destOrd="0" presId="urn:microsoft.com/office/officeart/2005/8/layout/orgChart1"/>
    <dgm:cxn modelId="{8FE0FA63-86EA-40BA-8F92-21AE79FE0D0C}" type="presParOf" srcId="{46DF27E5-E7F0-4D0C-9F08-6A4A3B011615}" destId="{6605EE67-37F6-4C9B-B27A-1409408279F3}" srcOrd="5" destOrd="0" presId="urn:microsoft.com/office/officeart/2005/8/layout/orgChart1"/>
    <dgm:cxn modelId="{D52FBFCC-558C-458E-A8BD-F59F122CF535}" type="presParOf" srcId="{6605EE67-37F6-4C9B-B27A-1409408279F3}" destId="{95E5B374-CA62-43E5-8E96-4C1B9A158DC8}" srcOrd="0" destOrd="0" presId="urn:microsoft.com/office/officeart/2005/8/layout/orgChart1"/>
    <dgm:cxn modelId="{D3014208-B9A5-48B1-82E4-0AF1D5BC09E4}" type="presParOf" srcId="{95E5B374-CA62-43E5-8E96-4C1B9A158DC8}" destId="{E2E4E56C-0E40-4D2B-82DB-935FF8830613}" srcOrd="0" destOrd="0" presId="urn:microsoft.com/office/officeart/2005/8/layout/orgChart1"/>
    <dgm:cxn modelId="{A8D17ED5-18FA-45A7-B0EB-212E292C9761}" type="presParOf" srcId="{95E5B374-CA62-43E5-8E96-4C1B9A158DC8}" destId="{0C11C683-D12A-431D-A3F1-862881483D10}" srcOrd="1" destOrd="0" presId="urn:microsoft.com/office/officeart/2005/8/layout/orgChart1"/>
    <dgm:cxn modelId="{71878643-7708-48A3-9B55-FFDC626D1503}" type="presParOf" srcId="{6605EE67-37F6-4C9B-B27A-1409408279F3}" destId="{E64EEF59-AEB3-4A82-B73F-D72B7F7CF980}" srcOrd="1" destOrd="0" presId="urn:microsoft.com/office/officeart/2005/8/layout/orgChart1"/>
    <dgm:cxn modelId="{BAB22882-5BC4-41B6-851F-469744054A52}" type="presParOf" srcId="{6605EE67-37F6-4C9B-B27A-1409408279F3}" destId="{0867BBBB-EAD6-4E84-A78B-CE316558A6AD}" srcOrd="2" destOrd="0" presId="urn:microsoft.com/office/officeart/2005/8/layout/orgChart1"/>
    <dgm:cxn modelId="{67509922-E535-4096-8433-EFAFE1CA0C1F}" type="presParOf" srcId="{90FCFE11-F855-4824-A14D-79B0DA032D09}" destId="{D46A6BB4-1A73-45A2-B267-7F8516CC0DEF}" srcOrd="2" destOrd="0" presId="urn:microsoft.com/office/officeart/2005/8/layout/orgChart1"/>
    <dgm:cxn modelId="{7BD64DF6-AEE3-45E2-B8BE-9AE9AD8F1A0E}" type="presParOf" srcId="{AF54ED48-880F-4CA0-966A-5FD9768AA8B7}" destId="{77A3F5A0-DA6E-4C28-855C-B606C8CE1376}" srcOrd="6" destOrd="0" presId="urn:microsoft.com/office/officeart/2005/8/layout/orgChart1"/>
    <dgm:cxn modelId="{DD505E39-1141-4706-90A3-8C37CC1C2DEA}" type="presParOf" srcId="{AF54ED48-880F-4CA0-966A-5FD9768AA8B7}" destId="{E63C66F1-1930-4065-870B-2E5152D8BAF7}" srcOrd="7" destOrd="0" presId="urn:microsoft.com/office/officeart/2005/8/layout/orgChart1"/>
    <dgm:cxn modelId="{CD811029-B179-4394-9695-C0E9FDC06AD7}" type="presParOf" srcId="{E63C66F1-1930-4065-870B-2E5152D8BAF7}" destId="{C3824C49-8215-4FE1-A4B5-3E1C89F5106A}" srcOrd="0" destOrd="0" presId="urn:microsoft.com/office/officeart/2005/8/layout/orgChart1"/>
    <dgm:cxn modelId="{CEED3028-59E8-4BCD-A857-20AF1D3EFBF5}" type="presParOf" srcId="{C3824C49-8215-4FE1-A4B5-3E1C89F5106A}" destId="{DC166768-F01A-4B9E-8F81-5D7938D75E94}" srcOrd="0" destOrd="0" presId="urn:microsoft.com/office/officeart/2005/8/layout/orgChart1"/>
    <dgm:cxn modelId="{1C02E9D6-10D7-4AF6-BC9A-643D81CB9B65}" type="presParOf" srcId="{C3824C49-8215-4FE1-A4B5-3E1C89F5106A}" destId="{789A79B7-9F86-4C75-9667-0728353AF9F0}" srcOrd="1" destOrd="0" presId="urn:microsoft.com/office/officeart/2005/8/layout/orgChart1"/>
    <dgm:cxn modelId="{17412444-9C2B-4A32-A8C5-5D2C0C09C39D}" type="presParOf" srcId="{E63C66F1-1930-4065-870B-2E5152D8BAF7}" destId="{1471A754-12D6-457C-8B6F-9271153FEF91}" srcOrd="1" destOrd="0" presId="urn:microsoft.com/office/officeart/2005/8/layout/orgChart1"/>
    <dgm:cxn modelId="{5670DC02-ABFD-469D-8886-C7C3535A008D}" type="presParOf" srcId="{1471A754-12D6-457C-8B6F-9271153FEF91}" destId="{20D9AE88-BA39-4040-9C2D-F1E1BA53AD4B}" srcOrd="0" destOrd="0" presId="urn:microsoft.com/office/officeart/2005/8/layout/orgChart1"/>
    <dgm:cxn modelId="{CBF41212-F7D0-46A3-BE2E-9F316CCDEE0E}" type="presParOf" srcId="{1471A754-12D6-457C-8B6F-9271153FEF91}" destId="{FD6523C0-5ED9-411C-B893-28DDD8876EB9}" srcOrd="1" destOrd="0" presId="urn:microsoft.com/office/officeart/2005/8/layout/orgChart1"/>
    <dgm:cxn modelId="{25E97CD7-70D1-412F-A2A3-E3096F51D21C}" type="presParOf" srcId="{FD6523C0-5ED9-411C-B893-28DDD8876EB9}" destId="{115C4D25-9BAB-4045-BEE0-F4BA6DC70A4A}" srcOrd="0" destOrd="0" presId="urn:microsoft.com/office/officeart/2005/8/layout/orgChart1"/>
    <dgm:cxn modelId="{D9EC6E84-7720-4BA9-84A2-AAF0A3A54967}" type="presParOf" srcId="{115C4D25-9BAB-4045-BEE0-F4BA6DC70A4A}" destId="{A5104579-4E07-404A-9FEA-FA7CAA9AE32C}" srcOrd="0" destOrd="0" presId="urn:microsoft.com/office/officeart/2005/8/layout/orgChart1"/>
    <dgm:cxn modelId="{AD6131A1-0C2E-4CF0-91C4-1C580743C57D}" type="presParOf" srcId="{115C4D25-9BAB-4045-BEE0-F4BA6DC70A4A}" destId="{D5B1A2D9-5317-4C38-8E96-C63B292F086B}" srcOrd="1" destOrd="0" presId="urn:microsoft.com/office/officeart/2005/8/layout/orgChart1"/>
    <dgm:cxn modelId="{33185771-17DF-42AA-B9A7-8AC7056FDACF}" type="presParOf" srcId="{FD6523C0-5ED9-411C-B893-28DDD8876EB9}" destId="{2625711C-E138-472D-8F2B-0A6AEDC96FBE}" srcOrd="1" destOrd="0" presId="urn:microsoft.com/office/officeart/2005/8/layout/orgChart1"/>
    <dgm:cxn modelId="{333EAD13-2AB5-4DC6-8113-9DF86A39781A}" type="presParOf" srcId="{FD6523C0-5ED9-411C-B893-28DDD8876EB9}" destId="{83A21C4D-07EF-4B65-901B-081D3CF7EAE7}" srcOrd="2" destOrd="0" presId="urn:microsoft.com/office/officeart/2005/8/layout/orgChart1"/>
    <dgm:cxn modelId="{8FE1D32F-1DCB-47B5-A1E2-B16517F746FE}" type="presParOf" srcId="{1471A754-12D6-457C-8B6F-9271153FEF91}" destId="{E57704F8-7E11-4B76-9F28-FA2823D646F4}" srcOrd="2" destOrd="0" presId="urn:microsoft.com/office/officeart/2005/8/layout/orgChart1"/>
    <dgm:cxn modelId="{A48503EB-1CE6-41C1-85C5-F934F84E7899}" type="presParOf" srcId="{1471A754-12D6-457C-8B6F-9271153FEF91}" destId="{4E1F17A0-0C5C-4F55-82DF-EB5D550E7866}" srcOrd="3" destOrd="0" presId="urn:microsoft.com/office/officeart/2005/8/layout/orgChart1"/>
    <dgm:cxn modelId="{C3153AE3-8A0E-451E-9D88-900A4F7072E4}" type="presParOf" srcId="{4E1F17A0-0C5C-4F55-82DF-EB5D550E7866}" destId="{F622A130-2BB7-4657-A18E-86B351ED4501}" srcOrd="0" destOrd="0" presId="urn:microsoft.com/office/officeart/2005/8/layout/orgChart1"/>
    <dgm:cxn modelId="{12807846-40BA-4DBE-A3FC-FCAAE4229A6D}" type="presParOf" srcId="{F622A130-2BB7-4657-A18E-86B351ED4501}" destId="{026B1C77-5C60-44E7-BA1A-4CE33A5605A2}" srcOrd="0" destOrd="0" presId="urn:microsoft.com/office/officeart/2005/8/layout/orgChart1"/>
    <dgm:cxn modelId="{7E7F2D64-26F6-49FE-9FCD-80A31139524C}" type="presParOf" srcId="{F622A130-2BB7-4657-A18E-86B351ED4501}" destId="{2A9BBC26-298B-45B9-933C-BCCC2DDD900C}" srcOrd="1" destOrd="0" presId="urn:microsoft.com/office/officeart/2005/8/layout/orgChart1"/>
    <dgm:cxn modelId="{84D4A673-5258-4772-AD57-D4FD361E2121}" type="presParOf" srcId="{4E1F17A0-0C5C-4F55-82DF-EB5D550E7866}" destId="{27728DF6-0EDA-44D0-9964-596502CA307D}" srcOrd="1" destOrd="0" presId="urn:microsoft.com/office/officeart/2005/8/layout/orgChart1"/>
    <dgm:cxn modelId="{9473A4BE-C49B-40FC-AE24-E1D6203CB93C}" type="presParOf" srcId="{4E1F17A0-0C5C-4F55-82DF-EB5D550E7866}" destId="{2FAA1C49-07B2-413F-B5E1-77E39DE12C06}" srcOrd="2" destOrd="0" presId="urn:microsoft.com/office/officeart/2005/8/layout/orgChart1"/>
    <dgm:cxn modelId="{BE7CC6C7-7DE3-49CE-AF49-F1077D6E3EAF}" type="presParOf" srcId="{1471A754-12D6-457C-8B6F-9271153FEF91}" destId="{8E023B08-3C32-44E7-B9EE-A43E2B5BCD4B}" srcOrd="4" destOrd="0" presId="urn:microsoft.com/office/officeart/2005/8/layout/orgChart1"/>
    <dgm:cxn modelId="{81FEFA57-0A39-48AD-ADBB-84267202845F}" type="presParOf" srcId="{1471A754-12D6-457C-8B6F-9271153FEF91}" destId="{4B29FFBF-E952-4F93-8424-FBE4E0CC4DA4}" srcOrd="5" destOrd="0" presId="urn:microsoft.com/office/officeart/2005/8/layout/orgChart1"/>
    <dgm:cxn modelId="{436DF3E9-7217-4B87-99C5-4CC97252CC33}" type="presParOf" srcId="{4B29FFBF-E952-4F93-8424-FBE4E0CC4DA4}" destId="{86A9DDCF-0261-45F2-AEAC-F9483908CF16}" srcOrd="0" destOrd="0" presId="urn:microsoft.com/office/officeart/2005/8/layout/orgChart1"/>
    <dgm:cxn modelId="{5CDC75D3-8CFF-4EA5-AB9D-8573E359C8F5}" type="presParOf" srcId="{86A9DDCF-0261-45F2-AEAC-F9483908CF16}" destId="{446773E9-7FC4-4105-83B1-91126006715C}" srcOrd="0" destOrd="0" presId="urn:microsoft.com/office/officeart/2005/8/layout/orgChart1"/>
    <dgm:cxn modelId="{CF061580-94D3-4979-B360-7B8944D888AE}" type="presParOf" srcId="{86A9DDCF-0261-45F2-AEAC-F9483908CF16}" destId="{1D758065-BE66-4235-9440-739F918B18DA}" srcOrd="1" destOrd="0" presId="urn:microsoft.com/office/officeart/2005/8/layout/orgChart1"/>
    <dgm:cxn modelId="{09C85EDA-AA25-4804-AADC-A3B262258577}" type="presParOf" srcId="{4B29FFBF-E952-4F93-8424-FBE4E0CC4DA4}" destId="{0F80B9D8-C373-4F78-BFFD-AB137DFD5392}" srcOrd="1" destOrd="0" presId="urn:microsoft.com/office/officeart/2005/8/layout/orgChart1"/>
    <dgm:cxn modelId="{9CAD3B43-D600-48D1-8595-23418D43AB0F}" type="presParOf" srcId="{4B29FFBF-E952-4F93-8424-FBE4E0CC4DA4}" destId="{764BB32D-68DE-429E-BF24-8410387C55B1}" srcOrd="2" destOrd="0" presId="urn:microsoft.com/office/officeart/2005/8/layout/orgChart1"/>
    <dgm:cxn modelId="{35A18510-5D58-49D5-BED4-A486D329A33A}" type="presParOf" srcId="{E63C66F1-1930-4065-870B-2E5152D8BAF7}" destId="{39A351EE-EC0A-4AB9-ACC6-D2B2187475E4}" srcOrd="2" destOrd="0" presId="urn:microsoft.com/office/officeart/2005/8/layout/orgChart1"/>
    <dgm:cxn modelId="{2D252A43-C421-4506-8EFF-1C41557F2BBB}" type="presParOf" srcId="{F4767087-E78F-415A-9E09-F8E814A92EAB}" destId="{C2894537-C37C-4CCE-AD7A-9E905A8780A6}" srcOrd="2" destOrd="0" presId="urn:microsoft.com/office/officeart/2005/8/layout/orgChart1"/>
    <dgm:cxn modelId="{AB7ED579-BDC1-4439-8165-8991D9115BC8}" type="presParOf" srcId="{20B7FBC4-3FB5-44D2-BE40-6DAC80FAA722}" destId="{132631E1-E876-4490-A8D0-10854ACBC25D}" srcOrd="2" destOrd="0" presId="urn:microsoft.com/office/officeart/2005/8/layout/orgChart1"/>
    <dgm:cxn modelId="{8CC8E787-0363-4B5D-9D9B-2F23FFE08B66}" type="presParOf" srcId="{20B7FBC4-3FB5-44D2-BE40-6DAC80FAA722}" destId="{57AB81A3-11FE-416D-B1F9-6B87027FA1C4}" srcOrd="3" destOrd="0" presId="urn:microsoft.com/office/officeart/2005/8/layout/orgChart1"/>
    <dgm:cxn modelId="{C29B2A34-A8BF-49C3-8A90-5FE3B0E13D08}" type="presParOf" srcId="{57AB81A3-11FE-416D-B1F9-6B87027FA1C4}" destId="{10F6EDC4-125D-4741-9B60-F1925362D57E}" srcOrd="0" destOrd="0" presId="urn:microsoft.com/office/officeart/2005/8/layout/orgChart1"/>
    <dgm:cxn modelId="{48D89BE9-D288-4987-929E-0273E4B8AD88}" type="presParOf" srcId="{10F6EDC4-125D-4741-9B60-F1925362D57E}" destId="{C7E98DC3-8942-4AFA-A84B-4387FDF21F41}" srcOrd="0" destOrd="0" presId="urn:microsoft.com/office/officeart/2005/8/layout/orgChart1"/>
    <dgm:cxn modelId="{6BA389CA-AD97-41DF-8E47-9C81C7AB13E4}" type="presParOf" srcId="{10F6EDC4-125D-4741-9B60-F1925362D57E}" destId="{AF6DAA01-4AC7-4350-8D5D-FDFA6DE39CCC}" srcOrd="1" destOrd="0" presId="urn:microsoft.com/office/officeart/2005/8/layout/orgChart1"/>
    <dgm:cxn modelId="{A659220C-616C-460A-9E5F-ED33D1CFC187}" type="presParOf" srcId="{57AB81A3-11FE-416D-B1F9-6B87027FA1C4}" destId="{A548BE3D-0FD7-4E0F-AE2A-70FB77C7C800}" srcOrd="1" destOrd="0" presId="urn:microsoft.com/office/officeart/2005/8/layout/orgChart1"/>
    <dgm:cxn modelId="{B6DAFCBB-D5D7-4CBD-9047-DFEFCC63589E}" type="presParOf" srcId="{A548BE3D-0FD7-4E0F-AE2A-70FB77C7C800}" destId="{59F4BBDB-9FBA-439A-8843-05EE188C2AF9}" srcOrd="0" destOrd="0" presId="urn:microsoft.com/office/officeart/2005/8/layout/orgChart1"/>
    <dgm:cxn modelId="{09D97905-B9E7-4792-8F67-C751D78F1E96}" type="presParOf" srcId="{A548BE3D-0FD7-4E0F-AE2A-70FB77C7C800}" destId="{EB185FE5-0969-43A1-B165-F2EB19E21B43}" srcOrd="1" destOrd="0" presId="urn:microsoft.com/office/officeart/2005/8/layout/orgChart1"/>
    <dgm:cxn modelId="{F317AA2C-3D4F-456A-8DAE-97DD28F3FEEC}" type="presParOf" srcId="{EB185FE5-0969-43A1-B165-F2EB19E21B43}" destId="{510D47A2-C039-4390-B25B-412B0A4418CF}" srcOrd="0" destOrd="0" presId="urn:microsoft.com/office/officeart/2005/8/layout/orgChart1"/>
    <dgm:cxn modelId="{F0BC8603-4B2E-41F3-A53B-095D0FF00639}" type="presParOf" srcId="{510D47A2-C039-4390-B25B-412B0A4418CF}" destId="{A777FA85-66C6-4ADB-BAC6-D4BF61D2B838}" srcOrd="0" destOrd="0" presId="urn:microsoft.com/office/officeart/2005/8/layout/orgChart1"/>
    <dgm:cxn modelId="{B65327BE-8120-4A4B-80B3-9117FECCFFDF}" type="presParOf" srcId="{510D47A2-C039-4390-B25B-412B0A4418CF}" destId="{73064787-2630-48D6-81F3-7D0D8655A7CE}" srcOrd="1" destOrd="0" presId="urn:microsoft.com/office/officeart/2005/8/layout/orgChart1"/>
    <dgm:cxn modelId="{CB562B23-0222-44F0-9C28-DAD3E3C75741}" type="presParOf" srcId="{EB185FE5-0969-43A1-B165-F2EB19E21B43}" destId="{08BBC087-0A63-4F9E-86DA-A454B5BF1607}" srcOrd="1" destOrd="0" presId="urn:microsoft.com/office/officeart/2005/8/layout/orgChart1"/>
    <dgm:cxn modelId="{8BA1BA97-CDF3-41EA-981B-43A142D9AAAC}" type="presParOf" srcId="{EB185FE5-0969-43A1-B165-F2EB19E21B43}" destId="{4EDA1659-AFA5-4B04-A94A-E379ACD49D07}" srcOrd="2" destOrd="0" presId="urn:microsoft.com/office/officeart/2005/8/layout/orgChart1"/>
    <dgm:cxn modelId="{B8AF2BFA-8D17-4D30-9DEB-3F5B2985213B}" type="presParOf" srcId="{A548BE3D-0FD7-4E0F-AE2A-70FB77C7C800}" destId="{81A45CAF-27BC-4128-A2EE-124777407050}" srcOrd="2" destOrd="0" presId="urn:microsoft.com/office/officeart/2005/8/layout/orgChart1"/>
    <dgm:cxn modelId="{30A8F139-B080-4F4A-AD40-FF487E37F3AA}" type="presParOf" srcId="{A548BE3D-0FD7-4E0F-AE2A-70FB77C7C800}" destId="{D12447BB-F742-4DAA-AC64-A5326BD13D64}" srcOrd="3" destOrd="0" presId="urn:microsoft.com/office/officeart/2005/8/layout/orgChart1"/>
    <dgm:cxn modelId="{35FBE915-8E68-4DAC-A0EF-44CAC29BF9FB}" type="presParOf" srcId="{D12447BB-F742-4DAA-AC64-A5326BD13D64}" destId="{9785A940-B6A5-433B-87F9-34C3101B2979}" srcOrd="0" destOrd="0" presId="urn:microsoft.com/office/officeart/2005/8/layout/orgChart1"/>
    <dgm:cxn modelId="{DD8C966C-1DE8-4F74-9384-7ECB7B0719BA}" type="presParOf" srcId="{9785A940-B6A5-433B-87F9-34C3101B2979}" destId="{A1E309A9-BFD3-4EF6-872B-86A7291DB7DB}" srcOrd="0" destOrd="0" presId="urn:microsoft.com/office/officeart/2005/8/layout/orgChart1"/>
    <dgm:cxn modelId="{62181F81-40AC-4882-8C93-EE083B97FB59}" type="presParOf" srcId="{9785A940-B6A5-433B-87F9-34C3101B2979}" destId="{8A92AB4C-A076-441D-8436-88CC303B38D9}" srcOrd="1" destOrd="0" presId="urn:microsoft.com/office/officeart/2005/8/layout/orgChart1"/>
    <dgm:cxn modelId="{2DB11484-32E7-408E-8C45-EBCDF0B3A892}" type="presParOf" srcId="{D12447BB-F742-4DAA-AC64-A5326BD13D64}" destId="{6C5B3764-FFB4-4364-9FDC-9ED07D86A7D6}" srcOrd="1" destOrd="0" presId="urn:microsoft.com/office/officeart/2005/8/layout/orgChart1"/>
    <dgm:cxn modelId="{11DEB1D5-1BDD-4450-8430-64E1B5CFA07D}" type="presParOf" srcId="{6C5B3764-FFB4-4364-9FDC-9ED07D86A7D6}" destId="{6648362E-3A33-4233-888B-7E180A13AED0}" srcOrd="0" destOrd="0" presId="urn:microsoft.com/office/officeart/2005/8/layout/orgChart1"/>
    <dgm:cxn modelId="{076B5E2A-1DE6-44D1-86E1-B013A1568E7E}" type="presParOf" srcId="{6C5B3764-FFB4-4364-9FDC-9ED07D86A7D6}" destId="{5CCBDA0A-6E67-4F0C-99E1-F92AB776872D}" srcOrd="1" destOrd="0" presId="urn:microsoft.com/office/officeart/2005/8/layout/orgChart1"/>
    <dgm:cxn modelId="{02BCC285-AB70-418E-AAB2-A8ADDB2999FF}" type="presParOf" srcId="{5CCBDA0A-6E67-4F0C-99E1-F92AB776872D}" destId="{3102FB42-3740-4F55-B603-FD0856FDC011}" srcOrd="0" destOrd="0" presId="urn:microsoft.com/office/officeart/2005/8/layout/orgChart1"/>
    <dgm:cxn modelId="{8EF39409-1CB1-49A1-B787-F4A140197F01}" type="presParOf" srcId="{3102FB42-3740-4F55-B603-FD0856FDC011}" destId="{9E3877BC-D592-4012-89AF-CC9B96249B69}" srcOrd="0" destOrd="0" presId="urn:microsoft.com/office/officeart/2005/8/layout/orgChart1"/>
    <dgm:cxn modelId="{039700A1-6901-496A-B2F2-E65B5E062C67}" type="presParOf" srcId="{3102FB42-3740-4F55-B603-FD0856FDC011}" destId="{3EA7B8FC-1734-4F92-B46A-27CF7E5959AA}" srcOrd="1" destOrd="0" presId="urn:microsoft.com/office/officeart/2005/8/layout/orgChart1"/>
    <dgm:cxn modelId="{C12138CA-96A1-44B9-B7F8-F5B86DBBF2BA}" type="presParOf" srcId="{5CCBDA0A-6E67-4F0C-99E1-F92AB776872D}" destId="{AEEAEA8B-AB7D-48A0-8E93-D347A790557E}" srcOrd="1" destOrd="0" presId="urn:microsoft.com/office/officeart/2005/8/layout/orgChart1"/>
    <dgm:cxn modelId="{681C352C-1B4B-4C48-B696-B5C6DE6AAB28}" type="presParOf" srcId="{5CCBDA0A-6E67-4F0C-99E1-F92AB776872D}" destId="{EEB42A54-0FA3-4BA7-9F73-B3A34B94F0F1}" srcOrd="2" destOrd="0" presId="urn:microsoft.com/office/officeart/2005/8/layout/orgChart1"/>
    <dgm:cxn modelId="{66E707B0-C6AC-499B-A4A4-90B681133CF3}" type="presParOf" srcId="{6C5B3764-FFB4-4364-9FDC-9ED07D86A7D6}" destId="{40A87423-4F5A-4520-940E-F0BB8963ABB5}" srcOrd="2" destOrd="0" presId="urn:microsoft.com/office/officeart/2005/8/layout/orgChart1"/>
    <dgm:cxn modelId="{C4E9AB5D-07D4-48A9-AA33-0713012BE03E}" type="presParOf" srcId="{6C5B3764-FFB4-4364-9FDC-9ED07D86A7D6}" destId="{4064DF10-DB74-4DE4-8CCC-09D812378517}" srcOrd="3" destOrd="0" presId="urn:microsoft.com/office/officeart/2005/8/layout/orgChart1"/>
    <dgm:cxn modelId="{EC6F4B87-C278-49EB-B01F-09BA36406DB6}" type="presParOf" srcId="{4064DF10-DB74-4DE4-8CCC-09D812378517}" destId="{3DA27C25-E48A-44E9-9E93-0D101AE75F97}" srcOrd="0" destOrd="0" presId="urn:microsoft.com/office/officeart/2005/8/layout/orgChart1"/>
    <dgm:cxn modelId="{9909A9E5-D21B-45E4-B182-B1F5D0D3C120}" type="presParOf" srcId="{3DA27C25-E48A-44E9-9E93-0D101AE75F97}" destId="{C882BF98-8159-44F1-A67A-381738B3148B}" srcOrd="0" destOrd="0" presId="urn:microsoft.com/office/officeart/2005/8/layout/orgChart1"/>
    <dgm:cxn modelId="{F2692B86-DBC1-41C8-968F-72DCF17ADEC8}" type="presParOf" srcId="{3DA27C25-E48A-44E9-9E93-0D101AE75F97}" destId="{DAF83F2F-707A-416C-908E-A4142217AEF2}" srcOrd="1" destOrd="0" presId="urn:microsoft.com/office/officeart/2005/8/layout/orgChart1"/>
    <dgm:cxn modelId="{7A632A60-6B85-49EE-9C0E-4747B96339C5}" type="presParOf" srcId="{4064DF10-DB74-4DE4-8CCC-09D812378517}" destId="{BC14157D-845C-48BC-875B-8502F45D378F}" srcOrd="1" destOrd="0" presId="urn:microsoft.com/office/officeart/2005/8/layout/orgChart1"/>
    <dgm:cxn modelId="{11ED021F-26A9-44AF-BDD0-9648FB72C8D9}" type="presParOf" srcId="{4064DF10-DB74-4DE4-8CCC-09D812378517}" destId="{BFCD6F1E-478C-41F9-BE15-1580B26473DA}" srcOrd="2" destOrd="0" presId="urn:microsoft.com/office/officeart/2005/8/layout/orgChart1"/>
    <dgm:cxn modelId="{388D3EA6-5839-44FB-A5A4-045BF8719317}" type="presParOf" srcId="{D12447BB-F742-4DAA-AC64-A5326BD13D64}" destId="{A4424366-7E58-4D82-99B0-DB9A8B0C53C3}" srcOrd="2" destOrd="0" presId="urn:microsoft.com/office/officeart/2005/8/layout/orgChart1"/>
    <dgm:cxn modelId="{2E64C18C-E861-4CC4-86AC-59AD4C7181E9}" type="presParOf" srcId="{57AB81A3-11FE-416D-B1F9-6B87027FA1C4}" destId="{9CE80781-228D-4AC9-921B-872E96C7541E}" srcOrd="2" destOrd="0" presId="urn:microsoft.com/office/officeart/2005/8/layout/orgChart1"/>
    <dgm:cxn modelId="{CBB824C1-3EE6-44A0-970D-705276BC09CB}" type="presParOf" srcId="{20B7FBC4-3FB5-44D2-BE40-6DAC80FAA722}" destId="{29228AF7-7C96-4BAA-8518-127B95AC39E7}" srcOrd="4" destOrd="0" presId="urn:microsoft.com/office/officeart/2005/8/layout/orgChart1"/>
    <dgm:cxn modelId="{5D0DC081-7088-4BC8-8688-81A7503ED5D7}" type="presParOf" srcId="{20B7FBC4-3FB5-44D2-BE40-6DAC80FAA722}" destId="{D43A6B01-1E52-43F5-B7E2-5A5CB92DA0C9}" srcOrd="5" destOrd="0" presId="urn:microsoft.com/office/officeart/2005/8/layout/orgChart1"/>
    <dgm:cxn modelId="{97A09E6D-4403-475A-A7D7-271CF5CF584E}" type="presParOf" srcId="{D43A6B01-1E52-43F5-B7E2-5A5CB92DA0C9}" destId="{A88DC0C3-EF9A-4D77-9603-F11D6B362182}" srcOrd="0" destOrd="0" presId="urn:microsoft.com/office/officeart/2005/8/layout/orgChart1"/>
    <dgm:cxn modelId="{7EFA297E-5CB4-4DB8-9110-41591AF901DF}" type="presParOf" srcId="{A88DC0C3-EF9A-4D77-9603-F11D6B362182}" destId="{5332A242-9794-4254-9A10-C59CAFC42B7D}" srcOrd="0" destOrd="0" presId="urn:microsoft.com/office/officeart/2005/8/layout/orgChart1"/>
    <dgm:cxn modelId="{4BDB8D2B-3EC9-4995-9A34-CAEF198B9CB8}" type="presParOf" srcId="{A88DC0C3-EF9A-4D77-9603-F11D6B362182}" destId="{6ACB2827-B6B9-4376-B416-0BAF99C45083}" srcOrd="1" destOrd="0" presId="urn:microsoft.com/office/officeart/2005/8/layout/orgChart1"/>
    <dgm:cxn modelId="{50A97E8D-28D6-4F34-8BC2-2A4478DDE64F}" type="presParOf" srcId="{D43A6B01-1E52-43F5-B7E2-5A5CB92DA0C9}" destId="{B398D87E-1C75-4352-B176-CC32CB343F20}" srcOrd="1" destOrd="0" presId="urn:microsoft.com/office/officeart/2005/8/layout/orgChart1"/>
    <dgm:cxn modelId="{2153FE23-6128-43C0-9F85-7CF765CB63DA}" type="presParOf" srcId="{B398D87E-1C75-4352-B176-CC32CB343F20}" destId="{F42BDE77-6C4F-466D-ABB7-E065B0258B08}" srcOrd="0" destOrd="0" presId="urn:microsoft.com/office/officeart/2005/8/layout/orgChart1"/>
    <dgm:cxn modelId="{5224E227-AC4D-48E6-BCCE-5922F8D90661}" type="presParOf" srcId="{B398D87E-1C75-4352-B176-CC32CB343F20}" destId="{1504AA25-86E2-4715-9026-E8299D0B2251}" srcOrd="1" destOrd="0" presId="urn:microsoft.com/office/officeart/2005/8/layout/orgChart1"/>
    <dgm:cxn modelId="{5A5CF9D5-FC18-411E-B68B-AE7FEC26DFC7}" type="presParOf" srcId="{1504AA25-86E2-4715-9026-E8299D0B2251}" destId="{842DB90D-A93E-49C4-8D39-22CF8BFF529E}" srcOrd="0" destOrd="0" presId="urn:microsoft.com/office/officeart/2005/8/layout/orgChart1"/>
    <dgm:cxn modelId="{D21FF328-B59D-4EA8-A2BD-E6662FC79451}" type="presParOf" srcId="{842DB90D-A93E-49C4-8D39-22CF8BFF529E}" destId="{7DEAEA15-0164-4453-AD5E-97C7B46E8B66}" srcOrd="0" destOrd="0" presId="urn:microsoft.com/office/officeart/2005/8/layout/orgChart1"/>
    <dgm:cxn modelId="{D1B9EA45-7A45-4989-9757-D4A3FD996178}" type="presParOf" srcId="{842DB90D-A93E-49C4-8D39-22CF8BFF529E}" destId="{97B2AAE7-B164-4AD1-9E19-FBDBD91BB414}" srcOrd="1" destOrd="0" presId="urn:microsoft.com/office/officeart/2005/8/layout/orgChart1"/>
    <dgm:cxn modelId="{760ACD53-A9A4-4D45-82FC-EAF1BFBD4E5A}" type="presParOf" srcId="{1504AA25-86E2-4715-9026-E8299D0B2251}" destId="{950FBA4F-EBDF-4941-A0E5-45BAB66EB2F9}" srcOrd="1" destOrd="0" presId="urn:microsoft.com/office/officeart/2005/8/layout/orgChart1"/>
    <dgm:cxn modelId="{2BF08902-695E-4E2F-9F87-C4397DE07777}" type="presParOf" srcId="{950FBA4F-EBDF-4941-A0E5-45BAB66EB2F9}" destId="{A62BAE53-5A20-4F46-BDE8-C4581A7CBFF5}" srcOrd="0" destOrd="0" presId="urn:microsoft.com/office/officeart/2005/8/layout/orgChart1"/>
    <dgm:cxn modelId="{B5030EC1-BB27-47C1-A830-36C93B17B0BD}" type="presParOf" srcId="{950FBA4F-EBDF-4941-A0E5-45BAB66EB2F9}" destId="{67920EBA-9578-418A-B48D-4D2A787BFFBA}" srcOrd="1" destOrd="0" presId="urn:microsoft.com/office/officeart/2005/8/layout/orgChart1"/>
    <dgm:cxn modelId="{946D2CE8-6475-41DD-A59C-6A3D4A2E633B}" type="presParOf" srcId="{67920EBA-9578-418A-B48D-4D2A787BFFBA}" destId="{8E4AB69F-73BC-41DC-98F8-8B6A6AC277D6}" srcOrd="0" destOrd="0" presId="urn:microsoft.com/office/officeart/2005/8/layout/orgChart1"/>
    <dgm:cxn modelId="{79FC9007-8BCE-45E9-9D7E-D5A4872469E1}" type="presParOf" srcId="{8E4AB69F-73BC-41DC-98F8-8B6A6AC277D6}" destId="{245641DD-57B0-4F40-AAD8-A933C55739C8}" srcOrd="0" destOrd="0" presId="urn:microsoft.com/office/officeart/2005/8/layout/orgChart1"/>
    <dgm:cxn modelId="{72C67195-E74C-4417-AD21-D26CABDE04A1}" type="presParOf" srcId="{8E4AB69F-73BC-41DC-98F8-8B6A6AC277D6}" destId="{89C7E7FD-3289-4D52-A41D-E53928DBB901}" srcOrd="1" destOrd="0" presId="urn:microsoft.com/office/officeart/2005/8/layout/orgChart1"/>
    <dgm:cxn modelId="{BFA9114D-EAA6-4CF9-AB14-E22FB045AE39}" type="presParOf" srcId="{67920EBA-9578-418A-B48D-4D2A787BFFBA}" destId="{BB7414A2-3F0A-44D7-A630-23185BD67B0F}" srcOrd="1" destOrd="0" presId="urn:microsoft.com/office/officeart/2005/8/layout/orgChart1"/>
    <dgm:cxn modelId="{CD9740B7-483F-4152-B307-3405B2963B49}" type="presParOf" srcId="{67920EBA-9578-418A-B48D-4D2A787BFFBA}" destId="{8C7AFE7D-4AAB-4F07-8236-44427B5A6C43}" srcOrd="2" destOrd="0" presId="urn:microsoft.com/office/officeart/2005/8/layout/orgChart1"/>
    <dgm:cxn modelId="{A50B8AAF-38F0-46A4-9895-4B8772998B94}" type="presParOf" srcId="{1504AA25-86E2-4715-9026-E8299D0B2251}" destId="{99A9F7F1-D0A1-4CA3-ADF2-BE4FD4172746}" srcOrd="2" destOrd="0" presId="urn:microsoft.com/office/officeart/2005/8/layout/orgChart1"/>
    <dgm:cxn modelId="{F2220949-7507-4AC6-AFC5-FF7E302A1522}" type="presParOf" srcId="{D43A6B01-1E52-43F5-B7E2-5A5CB92DA0C9}" destId="{59803920-23F2-49E1-9E04-DFB7873DB109}" srcOrd="2" destOrd="0" presId="urn:microsoft.com/office/officeart/2005/8/layout/orgChart1"/>
    <dgm:cxn modelId="{8E24673A-2596-4CF7-B5E5-30BD67BD1664}" type="presParOf" srcId="{0BCB568F-CE0C-4203-B41E-DBBDB492041A}" destId="{50908C2A-29D8-4855-B883-B0712589437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28AF7-7C96-4BAA-8518-127B95AC39E7}">
      <dsp:nvSpPr>
        <dsp:cNvPr id="0" name=""/>
        <dsp:cNvSpPr/>
      </dsp:nvSpPr>
      <dsp:spPr>
        <a:xfrm>
          <a:off x="3654651" y="502837"/>
          <a:ext cx="1213302" cy="210573"/>
        </a:xfrm>
        <a:custGeom>
          <a:avLst/>
          <a:gdLst/>
          <a:ahLst/>
          <a:cxnLst/>
          <a:rect l="0" t="0" r="0" b="0"/>
          <a:pathLst>
            <a:path>
              <a:moveTo>
                <a:pt x="0" y="0"/>
              </a:moveTo>
              <a:lnTo>
                <a:pt x="0" y="105286"/>
              </a:lnTo>
              <a:lnTo>
                <a:pt x="1213302" y="105286"/>
              </a:lnTo>
              <a:lnTo>
                <a:pt x="1213302" y="210573"/>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132631E1-E876-4490-A8D0-10854ACBC25D}">
      <dsp:nvSpPr>
        <dsp:cNvPr id="0" name=""/>
        <dsp:cNvSpPr/>
      </dsp:nvSpPr>
      <dsp:spPr>
        <a:xfrm>
          <a:off x="3608931" y="502837"/>
          <a:ext cx="91440" cy="210573"/>
        </a:xfrm>
        <a:custGeom>
          <a:avLst/>
          <a:gdLst/>
          <a:ahLst/>
          <a:cxnLst/>
          <a:rect l="0" t="0" r="0" b="0"/>
          <a:pathLst>
            <a:path>
              <a:moveTo>
                <a:pt x="45720" y="0"/>
              </a:moveTo>
              <a:lnTo>
                <a:pt x="45720" y="210573"/>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8E023B08-3C32-44E7-B9EE-A43E2B5BCD4B}">
      <dsp:nvSpPr>
        <dsp:cNvPr id="0" name=""/>
        <dsp:cNvSpPr/>
      </dsp:nvSpPr>
      <dsp:spPr>
        <a:xfrm>
          <a:off x="3253559" y="1926713"/>
          <a:ext cx="150409" cy="1885131"/>
        </a:xfrm>
        <a:custGeom>
          <a:avLst/>
          <a:gdLst/>
          <a:ahLst/>
          <a:cxnLst/>
          <a:rect l="0" t="0" r="0" b="0"/>
          <a:pathLst>
            <a:path>
              <a:moveTo>
                <a:pt x="0" y="0"/>
              </a:moveTo>
              <a:lnTo>
                <a:pt x="0" y="1885131"/>
              </a:lnTo>
              <a:lnTo>
                <a:pt x="150409" y="1885131"/>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E57704F8-7E11-4B76-9F28-FA2823D646F4}">
      <dsp:nvSpPr>
        <dsp:cNvPr id="0" name=""/>
        <dsp:cNvSpPr/>
      </dsp:nvSpPr>
      <dsp:spPr>
        <a:xfrm>
          <a:off x="3253559" y="1926713"/>
          <a:ext cx="150409" cy="1173193"/>
        </a:xfrm>
        <a:custGeom>
          <a:avLst/>
          <a:gdLst/>
          <a:ahLst/>
          <a:cxnLst/>
          <a:rect l="0" t="0" r="0" b="0"/>
          <a:pathLst>
            <a:path>
              <a:moveTo>
                <a:pt x="0" y="0"/>
              </a:moveTo>
              <a:lnTo>
                <a:pt x="0" y="1173193"/>
              </a:lnTo>
              <a:lnTo>
                <a:pt x="150409" y="1173193"/>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20D9AE88-BA39-4040-9C2D-F1E1BA53AD4B}">
      <dsp:nvSpPr>
        <dsp:cNvPr id="0" name=""/>
        <dsp:cNvSpPr/>
      </dsp:nvSpPr>
      <dsp:spPr>
        <a:xfrm>
          <a:off x="3253559" y="1926713"/>
          <a:ext cx="150409" cy="461255"/>
        </a:xfrm>
        <a:custGeom>
          <a:avLst/>
          <a:gdLst/>
          <a:ahLst/>
          <a:cxnLst/>
          <a:rect l="0" t="0" r="0" b="0"/>
          <a:pathLst>
            <a:path>
              <a:moveTo>
                <a:pt x="0" y="0"/>
              </a:moveTo>
              <a:lnTo>
                <a:pt x="0" y="461255"/>
              </a:lnTo>
              <a:lnTo>
                <a:pt x="150409" y="461255"/>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77A3F5A0-DA6E-4C28-855C-B606C8CE1376}">
      <dsp:nvSpPr>
        <dsp:cNvPr id="0" name=""/>
        <dsp:cNvSpPr/>
      </dsp:nvSpPr>
      <dsp:spPr>
        <a:xfrm>
          <a:off x="2441348" y="1214775"/>
          <a:ext cx="1213302" cy="210573"/>
        </a:xfrm>
        <a:custGeom>
          <a:avLst/>
          <a:gdLst/>
          <a:ahLst/>
          <a:cxnLst/>
          <a:rect l="0" t="0" r="0" b="0"/>
          <a:pathLst>
            <a:path>
              <a:moveTo>
                <a:pt x="0" y="0"/>
              </a:moveTo>
              <a:lnTo>
                <a:pt x="0" y="105286"/>
              </a:lnTo>
              <a:lnTo>
                <a:pt x="1213302" y="105286"/>
              </a:lnTo>
              <a:lnTo>
                <a:pt x="1213302" y="210573"/>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7F0A0D18-9A89-47C3-A58A-89ED3FC13ED6}">
      <dsp:nvSpPr>
        <dsp:cNvPr id="0" name=""/>
        <dsp:cNvSpPr/>
      </dsp:nvSpPr>
      <dsp:spPr>
        <a:xfrm>
          <a:off x="2040256" y="1926713"/>
          <a:ext cx="150409" cy="1885131"/>
        </a:xfrm>
        <a:custGeom>
          <a:avLst/>
          <a:gdLst/>
          <a:ahLst/>
          <a:cxnLst/>
          <a:rect l="0" t="0" r="0" b="0"/>
          <a:pathLst>
            <a:path>
              <a:moveTo>
                <a:pt x="0" y="0"/>
              </a:moveTo>
              <a:lnTo>
                <a:pt x="0" y="1885131"/>
              </a:lnTo>
              <a:lnTo>
                <a:pt x="150409" y="1885131"/>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087902EE-29CE-4407-9045-0369FCA2C85B}">
      <dsp:nvSpPr>
        <dsp:cNvPr id="0" name=""/>
        <dsp:cNvSpPr/>
      </dsp:nvSpPr>
      <dsp:spPr>
        <a:xfrm>
          <a:off x="2040256" y="1926713"/>
          <a:ext cx="150409" cy="1173193"/>
        </a:xfrm>
        <a:custGeom>
          <a:avLst/>
          <a:gdLst/>
          <a:ahLst/>
          <a:cxnLst/>
          <a:rect l="0" t="0" r="0" b="0"/>
          <a:pathLst>
            <a:path>
              <a:moveTo>
                <a:pt x="0" y="0"/>
              </a:moveTo>
              <a:lnTo>
                <a:pt x="0" y="1173193"/>
              </a:lnTo>
              <a:lnTo>
                <a:pt x="150409" y="1173193"/>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0035C68C-AB0F-489E-B8EB-1D6B3DC23EDB}">
      <dsp:nvSpPr>
        <dsp:cNvPr id="0" name=""/>
        <dsp:cNvSpPr/>
      </dsp:nvSpPr>
      <dsp:spPr>
        <a:xfrm>
          <a:off x="2040256" y="1926713"/>
          <a:ext cx="150409" cy="461255"/>
        </a:xfrm>
        <a:custGeom>
          <a:avLst/>
          <a:gdLst/>
          <a:ahLst/>
          <a:cxnLst/>
          <a:rect l="0" t="0" r="0" b="0"/>
          <a:pathLst>
            <a:path>
              <a:moveTo>
                <a:pt x="0" y="0"/>
              </a:moveTo>
              <a:lnTo>
                <a:pt x="0" y="461255"/>
              </a:lnTo>
              <a:lnTo>
                <a:pt x="150409" y="461255"/>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A4119521-8DCC-4BDD-83AC-2F902AB617C9}">
      <dsp:nvSpPr>
        <dsp:cNvPr id="0" name=""/>
        <dsp:cNvSpPr/>
      </dsp:nvSpPr>
      <dsp:spPr>
        <a:xfrm>
          <a:off x="2395628" y="1214775"/>
          <a:ext cx="91440" cy="210573"/>
        </a:xfrm>
        <a:custGeom>
          <a:avLst/>
          <a:gdLst/>
          <a:ahLst/>
          <a:cxnLst/>
          <a:rect l="0" t="0" r="0" b="0"/>
          <a:pathLst>
            <a:path>
              <a:moveTo>
                <a:pt x="45720" y="0"/>
              </a:moveTo>
              <a:lnTo>
                <a:pt x="45720" y="210573"/>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337C835B-891D-4886-A7A5-497688AEE56A}">
      <dsp:nvSpPr>
        <dsp:cNvPr id="0" name=""/>
        <dsp:cNvSpPr/>
      </dsp:nvSpPr>
      <dsp:spPr>
        <a:xfrm>
          <a:off x="826954" y="1926713"/>
          <a:ext cx="150409" cy="1885131"/>
        </a:xfrm>
        <a:custGeom>
          <a:avLst/>
          <a:gdLst/>
          <a:ahLst/>
          <a:cxnLst/>
          <a:rect l="0" t="0" r="0" b="0"/>
          <a:pathLst>
            <a:path>
              <a:moveTo>
                <a:pt x="0" y="0"/>
              </a:moveTo>
              <a:lnTo>
                <a:pt x="0" y="1885131"/>
              </a:lnTo>
              <a:lnTo>
                <a:pt x="150409" y="1885131"/>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A3AD6343-FDB0-4F33-A127-EB83E5B58F97}">
      <dsp:nvSpPr>
        <dsp:cNvPr id="0" name=""/>
        <dsp:cNvSpPr/>
      </dsp:nvSpPr>
      <dsp:spPr>
        <a:xfrm>
          <a:off x="826954" y="1926713"/>
          <a:ext cx="150409" cy="1173193"/>
        </a:xfrm>
        <a:custGeom>
          <a:avLst/>
          <a:gdLst/>
          <a:ahLst/>
          <a:cxnLst/>
          <a:rect l="0" t="0" r="0" b="0"/>
          <a:pathLst>
            <a:path>
              <a:moveTo>
                <a:pt x="0" y="0"/>
              </a:moveTo>
              <a:lnTo>
                <a:pt x="0" y="1173193"/>
              </a:lnTo>
              <a:lnTo>
                <a:pt x="150409" y="1173193"/>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9ECF8A62-3CAB-4A2F-AA20-D2B6010A378C}">
      <dsp:nvSpPr>
        <dsp:cNvPr id="0" name=""/>
        <dsp:cNvSpPr/>
      </dsp:nvSpPr>
      <dsp:spPr>
        <a:xfrm>
          <a:off x="826954" y="1926713"/>
          <a:ext cx="150409" cy="461255"/>
        </a:xfrm>
        <a:custGeom>
          <a:avLst/>
          <a:gdLst/>
          <a:ahLst/>
          <a:cxnLst/>
          <a:rect l="0" t="0" r="0" b="0"/>
          <a:pathLst>
            <a:path>
              <a:moveTo>
                <a:pt x="0" y="0"/>
              </a:moveTo>
              <a:lnTo>
                <a:pt x="0" y="461255"/>
              </a:lnTo>
              <a:lnTo>
                <a:pt x="150409" y="461255"/>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D3A27056-02D1-4FC6-A0FE-7F483709065B}">
      <dsp:nvSpPr>
        <dsp:cNvPr id="0" name=""/>
        <dsp:cNvSpPr/>
      </dsp:nvSpPr>
      <dsp:spPr>
        <a:xfrm>
          <a:off x="1228045" y="1214775"/>
          <a:ext cx="1213302" cy="210573"/>
        </a:xfrm>
        <a:custGeom>
          <a:avLst/>
          <a:gdLst/>
          <a:ahLst/>
          <a:cxnLst/>
          <a:rect l="0" t="0" r="0" b="0"/>
          <a:pathLst>
            <a:path>
              <a:moveTo>
                <a:pt x="1213302" y="0"/>
              </a:moveTo>
              <a:lnTo>
                <a:pt x="1213302" y="105286"/>
              </a:lnTo>
              <a:lnTo>
                <a:pt x="0" y="105286"/>
              </a:lnTo>
              <a:lnTo>
                <a:pt x="0" y="210573"/>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FEB9A59C-7336-4F99-A343-9CE860BDFD10}">
      <dsp:nvSpPr>
        <dsp:cNvPr id="0" name=""/>
        <dsp:cNvSpPr/>
      </dsp:nvSpPr>
      <dsp:spPr>
        <a:xfrm>
          <a:off x="2441348" y="502837"/>
          <a:ext cx="1213302" cy="210573"/>
        </a:xfrm>
        <a:custGeom>
          <a:avLst/>
          <a:gdLst/>
          <a:ahLst/>
          <a:cxnLst/>
          <a:rect l="0" t="0" r="0" b="0"/>
          <a:pathLst>
            <a:path>
              <a:moveTo>
                <a:pt x="1213302" y="0"/>
              </a:moveTo>
              <a:lnTo>
                <a:pt x="1213302" y="105286"/>
              </a:lnTo>
              <a:lnTo>
                <a:pt x="0" y="105286"/>
              </a:lnTo>
              <a:lnTo>
                <a:pt x="0" y="210573"/>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8CB56FC4-23B3-43AC-B1C6-DA4C0B90114B}">
      <dsp:nvSpPr>
        <dsp:cNvPr id="0" name=""/>
        <dsp:cNvSpPr/>
      </dsp:nvSpPr>
      <dsp:spPr>
        <a:xfrm>
          <a:off x="3153286" y="1472"/>
          <a:ext cx="1002729" cy="501364"/>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Battleships</a:t>
          </a:r>
          <a:endParaRPr lang="en-GB" sz="1050" kern="1200" dirty="0">
            <a:latin typeface="Arial" panose="020B0604020202020204" pitchFamily="34" charset="0"/>
            <a:cs typeface="Arial" panose="020B0604020202020204" pitchFamily="34" charset="0"/>
          </a:endParaRPr>
        </a:p>
      </dsp:txBody>
      <dsp:txXfrm>
        <a:off x="3153286" y="1472"/>
        <a:ext cx="1002729" cy="501364"/>
      </dsp:txXfrm>
    </dsp:sp>
    <dsp:sp modelId="{4051997F-4258-41EA-8367-F1D42B2B3F77}">
      <dsp:nvSpPr>
        <dsp:cNvPr id="0" name=""/>
        <dsp:cNvSpPr/>
      </dsp:nvSpPr>
      <dsp:spPr>
        <a:xfrm>
          <a:off x="1939983" y="713410"/>
          <a:ext cx="1002729" cy="501364"/>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Positioning Ships</a:t>
          </a:r>
          <a:endParaRPr lang="en-GB" sz="1050" kern="1200" dirty="0">
            <a:latin typeface="Arial" panose="020B0604020202020204" pitchFamily="34" charset="0"/>
            <a:cs typeface="Arial" panose="020B0604020202020204" pitchFamily="34" charset="0"/>
          </a:endParaRPr>
        </a:p>
      </dsp:txBody>
      <dsp:txXfrm>
        <a:off x="1939983" y="713410"/>
        <a:ext cx="1002729" cy="501364"/>
      </dsp:txXfrm>
    </dsp:sp>
    <dsp:sp modelId="{6A895335-7235-4430-A5DD-71C58F810DEA}">
      <dsp:nvSpPr>
        <dsp:cNvPr id="0" name=""/>
        <dsp:cNvSpPr/>
      </dsp:nvSpPr>
      <dsp:spPr>
        <a:xfrm>
          <a:off x="726681" y="1425348"/>
          <a:ext cx="1002729" cy="501364"/>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Battleship 1</a:t>
          </a:r>
          <a:endParaRPr lang="en-GB" sz="1050" kern="1200" dirty="0">
            <a:latin typeface="Arial" panose="020B0604020202020204" pitchFamily="34" charset="0"/>
            <a:cs typeface="Arial" panose="020B0604020202020204" pitchFamily="34" charset="0"/>
          </a:endParaRPr>
        </a:p>
      </dsp:txBody>
      <dsp:txXfrm>
        <a:off x="726681" y="1425348"/>
        <a:ext cx="1002729" cy="501364"/>
      </dsp:txXfrm>
    </dsp:sp>
    <dsp:sp modelId="{F292E074-1235-4DF4-99FE-03C8031AFB8E}">
      <dsp:nvSpPr>
        <dsp:cNvPr id="0" name=""/>
        <dsp:cNvSpPr/>
      </dsp:nvSpPr>
      <dsp:spPr>
        <a:xfrm>
          <a:off x="977363" y="2137286"/>
          <a:ext cx="1002729" cy="501364"/>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Generate random position</a:t>
          </a:r>
          <a:endParaRPr lang="en-GB" sz="1050" kern="1200" dirty="0">
            <a:latin typeface="Arial" panose="020B0604020202020204" pitchFamily="34" charset="0"/>
            <a:cs typeface="Arial" panose="020B0604020202020204" pitchFamily="34" charset="0"/>
          </a:endParaRPr>
        </a:p>
      </dsp:txBody>
      <dsp:txXfrm>
        <a:off x="977363" y="2137286"/>
        <a:ext cx="1002729" cy="501364"/>
      </dsp:txXfrm>
    </dsp:sp>
    <dsp:sp modelId="{8DE37687-B4DE-4726-A961-0A4D8AA2C143}">
      <dsp:nvSpPr>
        <dsp:cNvPr id="0" name=""/>
        <dsp:cNvSpPr/>
      </dsp:nvSpPr>
      <dsp:spPr>
        <a:xfrm>
          <a:off x="977363" y="2849224"/>
          <a:ext cx="1002729" cy="501364"/>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Check the spaces are free</a:t>
          </a:r>
          <a:endParaRPr lang="en-GB" sz="1050" kern="1200" dirty="0">
            <a:latin typeface="Arial" panose="020B0604020202020204" pitchFamily="34" charset="0"/>
            <a:cs typeface="Arial" panose="020B0604020202020204" pitchFamily="34" charset="0"/>
          </a:endParaRPr>
        </a:p>
      </dsp:txBody>
      <dsp:txXfrm>
        <a:off x="977363" y="2849224"/>
        <a:ext cx="1002729" cy="501364"/>
      </dsp:txXfrm>
    </dsp:sp>
    <dsp:sp modelId="{97162DE8-350C-49F6-85C1-D44DA700ED59}">
      <dsp:nvSpPr>
        <dsp:cNvPr id="0" name=""/>
        <dsp:cNvSpPr/>
      </dsp:nvSpPr>
      <dsp:spPr>
        <a:xfrm>
          <a:off x="977363" y="3561162"/>
          <a:ext cx="1002729" cy="501364"/>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Save ship position</a:t>
          </a:r>
          <a:endParaRPr lang="en-GB" sz="1050" kern="1200" dirty="0">
            <a:latin typeface="Arial" panose="020B0604020202020204" pitchFamily="34" charset="0"/>
            <a:cs typeface="Arial" panose="020B0604020202020204" pitchFamily="34" charset="0"/>
          </a:endParaRPr>
        </a:p>
      </dsp:txBody>
      <dsp:txXfrm>
        <a:off x="977363" y="3561162"/>
        <a:ext cx="1002729" cy="501364"/>
      </dsp:txXfrm>
    </dsp:sp>
    <dsp:sp modelId="{BCA21510-7873-4A0A-AF38-87EBFFD80141}">
      <dsp:nvSpPr>
        <dsp:cNvPr id="0" name=""/>
        <dsp:cNvSpPr/>
      </dsp:nvSpPr>
      <dsp:spPr>
        <a:xfrm>
          <a:off x="1939983" y="1425348"/>
          <a:ext cx="1002729" cy="501364"/>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Destroyer 1</a:t>
          </a:r>
          <a:endParaRPr lang="en-GB" sz="1050" kern="1200" dirty="0">
            <a:latin typeface="Arial" panose="020B0604020202020204" pitchFamily="34" charset="0"/>
            <a:cs typeface="Arial" panose="020B0604020202020204" pitchFamily="34" charset="0"/>
          </a:endParaRPr>
        </a:p>
      </dsp:txBody>
      <dsp:txXfrm>
        <a:off x="1939983" y="1425348"/>
        <a:ext cx="1002729" cy="501364"/>
      </dsp:txXfrm>
    </dsp:sp>
    <dsp:sp modelId="{38F0B2C9-3720-4CCF-B9F8-D8916A2EAA9F}">
      <dsp:nvSpPr>
        <dsp:cNvPr id="0" name=""/>
        <dsp:cNvSpPr/>
      </dsp:nvSpPr>
      <dsp:spPr>
        <a:xfrm>
          <a:off x="2190666" y="2137286"/>
          <a:ext cx="1002729" cy="501364"/>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Generate random position</a:t>
          </a:r>
          <a:endParaRPr lang="en-GB" sz="1050" kern="1200" dirty="0">
            <a:latin typeface="Arial" panose="020B0604020202020204" pitchFamily="34" charset="0"/>
            <a:cs typeface="Arial" panose="020B0604020202020204" pitchFamily="34" charset="0"/>
          </a:endParaRPr>
        </a:p>
      </dsp:txBody>
      <dsp:txXfrm>
        <a:off x="2190666" y="2137286"/>
        <a:ext cx="1002729" cy="501364"/>
      </dsp:txXfrm>
    </dsp:sp>
    <dsp:sp modelId="{6F297E95-C5B1-4768-A9CD-A9A0B408102B}">
      <dsp:nvSpPr>
        <dsp:cNvPr id="0" name=""/>
        <dsp:cNvSpPr/>
      </dsp:nvSpPr>
      <dsp:spPr>
        <a:xfrm>
          <a:off x="2190666" y="2849224"/>
          <a:ext cx="1002729" cy="501364"/>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Check the spaces are free</a:t>
          </a:r>
          <a:endParaRPr lang="en-GB" sz="1050" kern="1200" dirty="0">
            <a:latin typeface="Arial" panose="020B0604020202020204" pitchFamily="34" charset="0"/>
            <a:cs typeface="Arial" panose="020B0604020202020204" pitchFamily="34" charset="0"/>
          </a:endParaRPr>
        </a:p>
      </dsp:txBody>
      <dsp:txXfrm>
        <a:off x="2190666" y="2849224"/>
        <a:ext cx="1002729" cy="501364"/>
      </dsp:txXfrm>
    </dsp:sp>
    <dsp:sp modelId="{E2E4E56C-0E40-4D2B-82DB-935FF8830613}">
      <dsp:nvSpPr>
        <dsp:cNvPr id="0" name=""/>
        <dsp:cNvSpPr/>
      </dsp:nvSpPr>
      <dsp:spPr>
        <a:xfrm>
          <a:off x="2190666" y="3561162"/>
          <a:ext cx="1002729" cy="501364"/>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Save ship position</a:t>
          </a:r>
          <a:endParaRPr lang="en-GB" sz="1050" kern="1200" dirty="0">
            <a:latin typeface="Arial" panose="020B0604020202020204" pitchFamily="34" charset="0"/>
            <a:cs typeface="Arial" panose="020B0604020202020204" pitchFamily="34" charset="0"/>
          </a:endParaRPr>
        </a:p>
      </dsp:txBody>
      <dsp:txXfrm>
        <a:off x="2190666" y="3561162"/>
        <a:ext cx="1002729" cy="501364"/>
      </dsp:txXfrm>
    </dsp:sp>
    <dsp:sp modelId="{DC166768-F01A-4B9E-8F81-5D7938D75E94}">
      <dsp:nvSpPr>
        <dsp:cNvPr id="0" name=""/>
        <dsp:cNvSpPr/>
      </dsp:nvSpPr>
      <dsp:spPr>
        <a:xfrm>
          <a:off x="3153286" y="1425348"/>
          <a:ext cx="1002729" cy="501364"/>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Destroyer 2</a:t>
          </a:r>
          <a:endParaRPr lang="en-GB" sz="1050" kern="1200" dirty="0">
            <a:latin typeface="Arial" panose="020B0604020202020204" pitchFamily="34" charset="0"/>
            <a:cs typeface="Arial" panose="020B0604020202020204" pitchFamily="34" charset="0"/>
          </a:endParaRPr>
        </a:p>
      </dsp:txBody>
      <dsp:txXfrm>
        <a:off x="3153286" y="1425348"/>
        <a:ext cx="1002729" cy="501364"/>
      </dsp:txXfrm>
    </dsp:sp>
    <dsp:sp modelId="{A5104579-4E07-404A-9FEA-FA7CAA9AE32C}">
      <dsp:nvSpPr>
        <dsp:cNvPr id="0" name=""/>
        <dsp:cNvSpPr/>
      </dsp:nvSpPr>
      <dsp:spPr>
        <a:xfrm>
          <a:off x="3403968" y="2137286"/>
          <a:ext cx="1002729" cy="501364"/>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Generate random position</a:t>
          </a:r>
          <a:endParaRPr lang="en-GB" sz="1050" kern="1200" dirty="0">
            <a:latin typeface="Arial" panose="020B0604020202020204" pitchFamily="34" charset="0"/>
            <a:cs typeface="Arial" panose="020B0604020202020204" pitchFamily="34" charset="0"/>
          </a:endParaRPr>
        </a:p>
      </dsp:txBody>
      <dsp:txXfrm>
        <a:off x="3403968" y="2137286"/>
        <a:ext cx="1002729" cy="501364"/>
      </dsp:txXfrm>
    </dsp:sp>
    <dsp:sp modelId="{026B1C77-5C60-44E7-BA1A-4CE33A5605A2}">
      <dsp:nvSpPr>
        <dsp:cNvPr id="0" name=""/>
        <dsp:cNvSpPr/>
      </dsp:nvSpPr>
      <dsp:spPr>
        <a:xfrm>
          <a:off x="3403968" y="2849224"/>
          <a:ext cx="1002729" cy="501364"/>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Check the spaces are free</a:t>
          </a:r>
          <a:endParaRPr lang="en-GB" sz="1050" kern="1200" dirty="0">
            <a:latin typeface="Arial" panose="020B0604020202020204" pitchFamily="34" charset="0"/>
            <a:cs typeface="Arial" panose="020B0604020202020204" pitchFamily="34" charset="0"/>
          </a:endParaRPr>
        </a:p>
      </dsp:txBody>
      <dsp:txXfrm>
        <a:off x="3403968" y="2849224"/>
        <a:ext cx="1002729" cy="501364"/>
      </dsp:txXfrm>
    </dsp:sp>
    <dsp:sp modelId="{446773E9-7FC4-4105-83B1-91126006715C}">
      <dsp:nvSpPr>
        <dsp:cNvPr id="0" name=""/>
        <dsp:cNvSpPr/>
      </dsp:nvSpPr>
      <dsp:spPr>
        <a:xfrm>
          <a:off x="3403968" y="3561162"/>
          <a:ext cx="1002729" cy="501364"/>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Save ship position</a:t>
          </a:r>
          <a:endParaRPr lang="en-GB" sz="1050" kern="1200" dirty="0">
            <a:latin typeface="Arial" panose="020B0604020202020204" pitchFamily="34" charset="0"/>
            <a:cs typeface="Arial" panose="020B0604020202020204" pitchFamily="34" charset="0"/>
          </a:endParaRPr>
        </a:p>
      </dsp:txBody>
      <dsp:txXfrm>
        <a:off x="3403968" y="3561162"/>
        <a:ext cx="1002729" cy="501364"/>
      </dsp:txXfrm>
    </dsp:sp>
    <dsp:sp modelId="{C7E98DC3-8942-4AFA-A84B-4387FDF21F41}">
      <dsp:nvSpPr>
        <dsp:cNvPr id="0" name=""/>
        <dsp:cNvSpPr/>
      </dsp:nvSpPr>
      <dsp:spPr>
        <a:xfrm>
          <a:off x="3153286" y="713410"/>
          <a:ext cx="1002729" cy="501364"/>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Player move</a:t>
          </a:r>
          <a:endParaRPr lang="en-GB" sz="1050" kern="1200" dirty="0">
            <a:latin typeface="Arial" panose="020B0604020202020204" pitchFamily="34" charset="0"/>
            <a:cs typeface="Arial" panose="020B0604020202020204" pitchFamily="34" charset="0"/>
          </a:endParaRPr>
        </a:p>
      </dsp:txBody>
      <dsp:txXfrm>
        <a:off x="3153286" y="713410"/>
        <a:ext cx="1002729" cy="501364"/>
      </dsp:txXfrm>
    </dsp:sp>
    <dsp:sp modelId="{5332A242-9794-4254-9A10-C59CAFC42B7D}">
      <dsp:nvSpPr>
        <dsp:cNvPr id="0" name=""/>
        <dsp:cNvSpPr/>
      </dsp:nvSpPr>
      <dsp:spPr>
        <a:xfrm>
          <a:off x="4366589" y="713410"/>
          <a:ext cx="1002729" cy="501364"/>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Checking if won</a:t>
          </a:r>
          <a:endParaRPr lang="en-GB" sz="1050" kern="1200" dirty="0">
            <a:latin typeface="Arial" panose="020B0604020202020204" pitchFamily="34" charset="0"/>
            <a:cs typeface="Arial" panose="020B0604020202020204" pitchFamily="34" charset="0"/>
          </a:endParaRPr>
        </a:p>
      </dsp:txBody>
      <dsp:txXfrm>
        <a:off x="4366589" y="713410"/>
        <a:ext cx="1002729" cy="5013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28AF7-7C96-4BAA-8518-127B95AC39E7}">
      <dsp:nvSpPr>
        <dsp:cNvPr id="0" name=""/>
        <dsp:cNvSpPr/>
      </dsp:nvSpPr>
      <dsp:spPr>
        <a:xfrm>
          <a:off x="3654651" y="502837"/>
          <a:ext cx="1213302" cy="210573"/>
        </a:xfrm>
        <a:custGeom>
          <a:avLst/>
          <a:gdLst/>
          <a:ahLst/>
          <a:cxnLst/>
          <a:rect l="0" t="0" r="0" b="0"/>
          <a:pathLst>
            <a:path>
              <a:moveTo>
                <a:pt x="0" y="0"/>
              </a:moveTo>
              <a:lnTo>
                <a:pt x="0" y="105286"/>
              </a:lnTo>
              <a:lnTo>
                <a:pt x="1213302" y="105286"/>
              </a:lnTo>
              <a:lnTo>
                <a:pt x="1213302" y="210573"/>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132631E1-E876-4490-A8D0-10854ACBC25D}">
      <dsp:nvSpPr>
        <dsp:cNvPr id="0" name=""/>
        <dsp:cNvSpPr/>
      </dsp:nvSpPr>
      <dsp:spPr>
        <a:xfrm>
          <a:off x="3608931" y="502837"/>
          <a:ext cx="91440" cy="210573"/>
        </a:xfrm>
        <a:custGeom>
          <a:avLst/>
          <a:gdLst/>
          <a:ahLst/>
          <a:cxnLst/>
          <a:rect l="0" t="0" r="0" b="0"/>
          <a:pathLst>
            <a:path>
              <a:moveTo>
                <a:pt x="45720" y="0"/>
              </a:moveTo>
              <a:lnTo>
                <a:pt x="45720" y="210573"/>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8E023B08-3C32-44E7-B9EE-A43E2B5BCD4B}">
      <dsp:nvSpPr>
        <dsp:cNvPr id="0" name=""/>
        <dsp:cNvSpPr/>
      </dsp:nvSpPr>
      <dsp:spPr>
        <a:xfrm>
          <a:off x="3253559" y="1926713"/>
          <a:ext cx="150409" cy="1885131"/>
        </a:xfrm>
        <a:custGeom>
          <a:avLst/>
          <a:gdLst/>
          <a:ahLst/>
          <a:cxnLst/>
          <a:rect l="0" t="0" r="0" b="0"/>
          <a:pathLst>
            <a:path>
              <a:moveTo>
                <a:pt x="0" y="0"/>
              </a:moveTo>
              <a:lnTo>
                <a:pt x="0" y="1885131"/>
              </a:lnTo>
              <a:lnTo>
                <a:pt x="150409" y="1885131"/>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E57704F8-7E11-4B76-9F28-FA2823D646F4}">
      <dsp:nvSpPr>
        <dsp:cNvPr id="0" name=""/>
        <dsp:cNvSpPr/>
      </dsp:nvSpPr>
      <dsp:spPr>
        <a:xfrm>
          <a:off x="3253559" y="1926713"/>
          <a:ext cx="150409" cy="1173193"/>
        </a:xfrm>
        <a:custGeom>
          <a:avLst/>
          <a:gdLst/>
          <a:ahLst/>
          <a:cxnLst/>
          <a:rect l="0" t="0" r="0" b="0"/>
          <a:pathLst>
            <a:path>
              <a:moveTo>
                <a:pt x="0" y="0"/>
              </a:moveTo>
              <a:lnTo>
                <a:pt x="0" y="1173193"/>
              </a:lnTo>
              <a:lnTo>
                <a:pt x="150409" y="1173193"/>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20D9AE88-BA39-4040-9C2D-F1E1BA53AD4B}">
      <dsp:nvSpPr>
        <dsp:cNvPr id="0" name=""/>
        <dsp:cNvSpPr/>
      </dsp:nvSpPr>
      <dsp:spPr>
        <a:xfrm>
          <a:off x="3253559" y="1926713"/>
          <a:ext cx="150409" cy="461255"/>
        </a:xfrm>
        <a:custGeom>
          <a:avLst/>
          <a:gdLst/>
          <a:ahLst/>
          <a:cxnLst/>
          <a:rect l="0" t="0" r="0" b="0"/>
          <a:pathLst>
            <a:path>
              <a:moveTo>
                <a:pt x="0" y="0"/>
              </a:moveTo>
              <a:lnTo>
                <a:pt x="0" y="461255"/>
              </a:lnTo>
              <a:lnTo>
                <a:pt x="150409" y="461255"/>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77A3F5A0-DA6E-4C28-855C-B606C8CE1376}">
      <dsp:nvSpPr>
        <dsp:cNvPr id="0" name=""/>
        <dsp:cNvSpPr/>
      </dsp:nvSpPr>
      <dsp:spPr>
        <a:xfrm>
          <a:off x="2441348" y="1214775"/>
          <a:ext cx="1213302" cy="210573"/>
        </a:xfrm>
        <a:custGeom>
          <a:avLst/>
          <a:gdLst/>
          <a:ahLst/>
          <a:cxnLst/>
          <a:rect l="0" t="0" r="0" b="0"/>
          <a:pathLst>
            <a:path>
              <a:moveTo>
                <a:pt x="0" y="0"/>
              </a:moveTo>
              <a:lnTo>
                <a:pt x="0" y="105286"/>
              </a:lnTo>
              <a:lnTo>
                <a:pt x="1213302" y="105286"/>
              </a:lnTo>
              <a:lnTo>
                <a:pt x="1213302" y="210573"/>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7F0A0D18-9A89-47C3-A58A-89ED3FC13ED6}">
      <dsp:nvSpPr>
        <dsp:cNvPr id="0" name=""/>
        <dsp:cNvSpPr/>
      </dsp:nvSpPr>
      <dsp:spPr>
        <a:xfrm>
          <a:off x="2040256" y="1926713"/>
          <a:ext cx="150409" cy="1885131"/>
        </a:xfrm>
        <a:custGeom>
          <a:avLst/>
          <a:gdLst/>
          <a:ahLst/>
          <a:cxnLst/>
          <a:rect l="0" t="0" r="0" b="0"/>
          <a:pathLst>
            <a:path>
              <a:moveTo>
                <a:pt x="0" y="0"/>
              </a:moveTo>
              <a:lnTo>
                <a:pt x="0" y="1885131"/>
              </a:lnTo>
              <a:lnTo>
                <a:pt x="150409" y="1885131"/>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087902EE-29CE-4407-9045-0369FCA2C85B}">
      <dsp:nvSpPr>
        <dsp:cNvPr id="0" name=""/>
        <dsp:cNvSpPr/>
      </dsp:nvSpPr>
      <dsp:spPr>
        <a:xfrm>
          <a:off x="2040256" y="1926713"/>
          <a:ext cx="150409" cy="1173193"/>
        </a:xfrm>
        <a:custGeom>
          <a:avLst/>
          <a:gdLst/>
          <a:ahLst/>
          <a:cxnLst/>
          <a:rect l="0" t="0" r="0" b="0"/>
          <a:pathLst>
            <a:path>
              <a:moveTo>
                <a:pt x="0" y="0"/>
              </a:moveTo>
              <a:lnTo>
                <a:pt x="0" y="1173193"/>
              </a:lnTo>
              <a:lnTo>
                <a:pt x="150409" y="1173193"/>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0035C68C-AB0F-489E-B8EB-1D6B3DC23EDB}">
      <dsp:nvSpPr>
        <dsp:cNvPr id="0" name=""/>
        <dsp:cNvSpPr/>
      </dsp:nvSpPr>
      <dsp:spPr>
        <a:xfrm>
          <a:off x="2040256" y="1926713"/>
          <a:ext cx="150409" cy="461255"/>
        </a:xfrm>
        <a:custGeom>
          <a:avLst/>
          <a:gdLst/>
          <a:ahLst/>
          <a:cxnLst/>
          <a:rect l="0" t="0" r="0" b="0"/>
          <a:pathLst>
            <a:path>
              <a:moveTo>
                <a:pt x="0" y="0"/>
              </a:moveTo>
              <a:lnTo>
                <a:pt x="0" y="461255"/>
              </a:lnTo>
              <a:lnTo>
                <a:pt x="150409" y="461255"/>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A4119521-8DCC-4BDD-83AC-2F902AB617C9}">
      <dsp:nvSpPr>
        <dsp:cNvPr id="0" name=""/>
        <dsp:cNvSpPr/>
      </dsp:nvSpPr>
      <dsp:spPr>
        <a:xfrm>
          <a:off x="2395628" y="1214775"/>
          <a:ext cx="91440" cy="210573"/>
        </a:xfrm>
        <a:custGeom>
          <a:avLst/>
          <a:gdLst/>
          <a:ahLst/>
          <a:cxnLst/>
          <a:rect l="0" t="0" r="0" b="0"/>
          <a:pathLst>
            <a:path>
              <a:moveTo>
                <a:pt x="45720" y="0"/>
              </a:moveTo>
              <a:lnTo>
                <a:pt x="45720" y="210573"/>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337C835B-891D-4886-A7A5-497688AEE56A}">
      <dsp:nvSpPr>
        <dsp:cNvPr id="0" name=""/>
        <dsp:cNvSpPr/>
      </dsp:nvSpPr>
      <dsp:spPr>
        <a:xfrm>
          <a:off x="826954" y="1926713"/>
          <a:ext cx="150409" cy="1885131"/>
        </a:xfrm>
        <a:custGeom>
          <a:avLst/>
          <a:gdLst/>
          <a:ahLst/>
          <a:cxnLst/>
          <a:rect l="0" t="0" r="0" b="0"/>
          <a:pathLst>
            <a:path>
              <a:moveTo>
                <a:pt x="0" y="0"/>
              </a:moveTo>
              <a:lnTo>
                <a:pt x="0" y="1885131"/>
              </a:lnTo>
              <a:lnTo>
                <a:pt x="150409" y="1885131"/>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A3AD6343-FDB0-4F33-A127-EB83E5B58F97}">
      <dsp:nvSpPr>
        <dsp:cNvPr id="0" name=""/>
        <dsp:cNvSpPr/>
      </dsp:nvSpPr>
      <dsp:spPr>
        <a:xfrm>
          <a:off x="826954" y="1926713"/>
          <a:ext cx="150409" cy="1173193"/>
        </a:xfrm>
        <a:custGeom>
          <a:avLst/>
          <a:gdLst/>
          <a:ahLst/>
          <a:cxnLst/>
          <a:rect l="0" t="0" r="0" b="0"/>
          <a:pathLst>
            <a:path>
              <a:moveTo>
                <a:pt x="0" y="0"/>
              </a:moveTo>
              <a:lnTo>
                <a:pt x="0" y="1173193"/>
              </a:lnTo>
              <a:lnTo>
                <a:pt x="150409" y="1173193"/>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9ECF8A62-3CAB-4A2F-AA20-D2B6010A378C}">
      <dsp:nvSpPr>
        <dsp:cNvPr id="0" name=""/>
        <dsp:cNvSpPr/>
      </dsp:nvSpPr>
      <dsp:spPr>
        <a:xfrm>
          <a:off x="826954" y="1926713"/>
          <a:ext cx="150409" cy="461255"/>
        </a:xfrm>
        <a:custGeom>
          <a:avLst/>
          <a:gdLst/>
          <a:ahLst/>
          <a:cxnLst/>
          <a:rect l="0" t="0" r="0" b="0"/>
          <a:pathLst>
            <a:path>
              <a:moveTo>
                <a:pt x="0" y="0"/>
              </a:moveTo>
              <a:lnTo>
                <a:pt x="0" y="461255"/>
              </a:lnTo>
              <a:lnTo>
                <a:pt x="150409" y="461255"/>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D3A27056-02D1-4FC6-A0FE-7F483709065B}">
      <dsp:nvSpPr>
        <dsp:cNvPr id="0" name=""/>
        <dsp:cNvSpPr/>
      </dsp:nvSpPr>
      <dsp:spPr>
        <a:xfrm>
          <a:off x="1228045" y="1214775"/>
          <a:ext cx="1213302" cy="210573"/>
        </a:xfrm>
        <a:custGeom>
          <a:avLst/>
          <a:gdLst/>
          <a:ahLst/>
          <a:cxnLst/>
          <a:rect l="0" t="0" r="0" b="0"/>
          <a:pathLst>
            <a:path>
              <a:moveTo>
                <a:pt x="1213302" y="0"/>
              </a:moveTo>
              <a:lnTo>
                <a:pt x="1213302" y="105286"/>
              </a:lnTo>
              <a:lnTo>
                <a:pt x="0" y="105286"/>
              </a:lnTo>
              <a:lnTo>
                <a:pt x="0" y="210573"/>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FEB9A59C-7336-4F99-A343-9CE860BDFD10}">
      <dsp:nvSpPr>
        <dsp:cNvPr id="0" name=""/>
        <dsp:cNvSpPr/>
      </dsp:nvSpPr>
      <dsp:spPr>
        <a:xfrm>
          <a:off x="2441348" y="502837"/>
          <a:ext cx="1213302" cy="210573"/>
        </a:xfrm>
        <a:custGeom>
          <a:avLst/>
          <a:gdLst/>
          <a:ahLst/>
          <a:cxnLst/>
          <a:rect l="0" t="0" r="0" b="0"/>
          <a:pathLst>
            <a:path>
              <a:moveTo>
                <a:pt x="1213302" y="0"/>
              </a:moveTo>
              <a:lnTo>
                <a:pt x="1213302" y="105286"/>
              </a:lnTo>
              <a:lnTo>
                <a:pt x="0" y="105286"/>
              </a:lnTo>
              <a:lnTo>
                <a:pt x="0" y="210573"/>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8CB56FC4-23B3-43AC-B1C6-DA4C0B90114B}">
      <dsp:nvSpPr>
        <dsp:cNvPr id="0" name=""/>
        <dsp:cNvSpPr/>
      </dsp:nvSpPr>
      <dsp:spPr>
        <a:xfrm>
          <a:off x="3153286" y="1472"/>
          <a:ext cx="1002729" cy="501364"/>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Battleships</a:t>
          </a:r>
          <a:endParaRPr lang="en-GB" sz="1050" kern="1200" dirty="0">
            <a:latin typeface="Arial" panose="020B0604020202020204" pitchFamily="34" charset="0"/>
            <a:cs typeface="Arial" panose="020B0604020202020204" pitchFamily="34" charset="0"/>
          </a:endParaRPr>
        </a:p>
      </dsp:txBody>
      <dsp:txXfrm>
        <a:off x="3153286" y="1472"/>
        <a:ext cx="1002729" cy="501364"/>
      </dsp:txXfrm>
    </dsp:sp>
    <dsp:sp modelId="{4051997F-4258-41EA-8367-F1D42B2B3F77}">
      <dsp:nvSpPr>
        <dsp:cNvPr id="0" name=""/>
        <dsp:cNvSpPr/>
      </dsp:nvSpPr>
      <dsp:spPr>
        <a:xfrm>
          <a:off x="1939983" y="713410"/>
          <a:ext cx="1002729" cy="501364"/>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Positioning Ships</a:t>
          </a:r>
          <a:endParaRPr lang="en-GB" sz="1050" kern="1200" dirty="0">
            <a:latin typeface="Arial" panose="020B0604020202020204" pitchFamily="34" charset="0"/>
            <a:cs typeface="Arial" panose="020B0604020202020204" pitchFamily="34" charset="0"/>
          </a:endParaRPr>
        </a:p>
      </dsp:txBody>
      <dsp:txXfrm>
        <a:off x="1939983" y="713410"/>
        <a:ext cx="1002729" cy="501364"/>
      </dsp:txXfrm>
    </dsp:sp>
    <dsp:sp modelId="{6A895335-7235-4430-A5DD-71C58F810DEA}">
      <dsp:nvSpPr>
        <dsp:cNvPr id="0" name=""/>
        <dsp:cNvSpPr/>
      </dsp:nvSpPr>
      <dsp:spPr>
        <a:xfrm>
          <a:off x="726681" y="1425348"/>
          <a:ext cx="1002729" cy="501364"/>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Battleship 1</a:t>
          </a:r>
          <a:endParaRPr lang="en-GB" sz="1050" kern="1200" dirty="0">
            <a:latin typeface="Arial" panose="020B0604020202020204" pitchFamily="34" charset="0"/>
            <a:cs typeface="Arial" panose="020B0604020202020204" pitchFamily="34" charset="0"/>
          </a:endParaRPr>
        </a:p>
      </dsp:txBody>
      <dsp:txXfrm>
        <a:off x="726681" y="1425348"/>
        <a:ext cx="1002729" cy="501364"/>
      </dsp:txXfrm>
    </dsp:sp>
    <dsp:sp modelId="{F292E074-1235-4DF4-99FE-03C8031AFB8E}">
      <dsp:nvSpPr>
        <dsp:cNvPr id="0" name=""/>
        <dsp:cNvSpPr/>
      </dsp:nvSpPr>
      <dsp:spPr>
        <a:xfrm>
          <a:off x="977363" y="2137286"/>
          <a:ext cx="1002729" cy="501364"/>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Generate random position</a:t>
          </a:r>
          <a:endParaRPr lang="en-GB" sz="1050" kern="1200" dirty="0">
            <a:latin typeface="Arial" panose="020B0604020202020204" pitchFamily="34" charset="0"/>
            <a:cs typeface="Arial" panose="020B0604020202020204" pitchFamily="34" charset="0"/>
          </a:endParaRPr>
        </a:p>
      </dsp:txBody>
      <dsp:txXfrm>
        <a:off x="977363" y="2137286"/>
        <a:ext cx="1002729" cy="501364"/>
      </dsp:txXfrm>
    </dsp:sp>
    <dsp:sp modelId="{8DE37687-B4DE-4726-A961-0A4D8AA2C143}">
      <dsp:nvSpPr>
        <dsp:cNvPr id="0" name=""/>
        <dsp:cNvSpPr/>
      </dsp:nvSpPr>
      <dsp:spPr>
        <a:xfrm>
          <a:off x="977363" y="2849224"/>
          <a:ext cx="1002729" cy="501364"/>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Check the spaces are free</a:t>
          </a:r>
          <a:endParaRPr lang="en-GB" sz="1050" kern="1200" dirty="0">
            <a:latin typeface="Arial" panose="020B0604020202020204" pitchFamily="34" charset="0"/>
            <a:cs typeface="Arial" panose="020B0604020202020204" pitchFamily="34" charset="0"/>
          </a:endParaRPr>
        </a:p>
      </dsp:txBody>
      <dsp:txXfrm>
        <a:off x="977363" y="2849224"/>
        <a:ext cx="1002729" cy="501364"/>
      </dsp:txXfrm>
    </dsp:sp>
    <dsp:sp modelId="{97162DE8-350C-49F6-85C1-D44DA700ED59}">
      <dsp:nvSpPr>
        <dsp:cNvPr id="0" name=""/>
        <dsp:cNvSpPr/>
      </dsp:nvSpPr>
      <dsp:spPr>
        <a:xfrm>
          <a:off x="977363" y="3561162"/>
          <a:ext cx="1002729" cy="501364"/>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Save ship position</a:t>
          </a:r>
          <a:endParaRPr lang="en-GB" sz="1050" kern="1200" dirty="0">
            <a:latin typeface="Arial" panose="020B0604020202020204" pitchFamily="34" charset="0"/>
            <a:cs typeface="Arial" panose="020B0604020202020204" pitchFamily="34" charset="0"/>
          </a:endParaRPr>
        </a:p>
      </dsp:txBody>
      <dsp:txXfrm>
        <a:off x="977363" y="3561162"/>
        <a:ext cx="1002729" cy="501364"/>
      </dsp:txXfrm>
    </dsp:sp>
    <dsp:sp modelId="{BCA21510-7873-4A0A-AF38-87EBFFD80141}">
      <dsp:nvSpPr>
        <dsp:cNvPr id="0" name=""/>
        <dsp:cNvSpPr/>
      </dsp:nvSpPr>
      <dsp:spPr>
        <a:xfrm>
          <a:off x="1939983" y="1425348"/>
          <a:ext cx="1002729" cy="501364"/>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Destroyer 1</a:t>
          </a:r>
          <a:endParaRPr lang="en-GB" sz="1050" kern="1200" dirty="0">
            <a:latin typeface="Arial" panose="020B0604020202020204" pitchFamily="34" charset="0"/>
            <a:cs typeface="Arial" panose="020B0604020202020204" pitchFamily="34" charset="0"/>
          </a:endParaRPr>
        </a:p>
      </dsp:txBody>
      <dsp:txXfrm>
        <a:off x="1939983" y="1425348"/>
        <a:ext cx="1002729" cy="501364"/>
      </dsp:txXfrm>
    </dsp:sp>
    <dsp:sp modelId="{38F0B2C9-3720-4CCF-B9F8-D8916A2EAA9F}">
      <dsp:nvSpPr>
        <dsp:cNvPr id="0" name=""/>
        <dsp:cNvSpPr/>
      </dsp:nvSpPr>
      <dsp:spPr>
        <a:xfrm>
          <a:off x="2190666" y="2137286"/>
          <a:ext cx="1002729" cy="501364"/>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Generate random position</a:t>
          </a:r>
          <a:endParaRPr lang="en-GB" sz="1050" kern="1200" dirty="0">
            <a:latin typeface="Arial" panose="020B0604020202020204" pitchFamily="34" charset="0"/>
            <a:cs typeface="Arial" panose="020B0604020202020204" pitchFamily="34" charset="0"/>
          </a:endParaRPr>
        </a:p>
      </dsp:txBody>
      <dsp:txXfrm>
        <a:off x="2190666" y="2137286"/>
        <a:ext cx="1002729" cy="501364"/>
      </dsp:txXfrm>
    </dsp:sp>
    <dsp:sp modelId="{6F297E95-C5B1-4768-A9CD-A9A0B408102B}">
      <dsp:nvSpPr>
        <dsp:cNvPr id="0" name=""/>
        <dsp:cNvSpPr/>
      </dsp:nvSpPr>
      <dsp:spPr>
        <a:xfrm>
          <a:off x="2190666" y="2849224"/>
          <a:ext cx="1002729" cy="501364"/>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Check the spaces are free</a:t>
          </a:r>
          <a:endParaRPr lang="en-GB" sz="1050" kern="1200" dirty="0">
            <a:latin typeface="Arial" panose="020B0604020202020204" pitchFamily="34" charset="0"/>
            <a:cs typeface="Arial" panose="020B0604020202020204" pitchFamily="34" charset="0"/>
          </a:endParaRPr>
        </a:p>
      </dsp:txBody>
      <dsp:txXfrm>
        <a:off x="2190666" y="2849224"/>
        <a:ext cx="1002729" cy="501364"/>
      </dsp:txXfrm>
    </dsp:sp>
    <dsp:sp modelId="{E2E4E56C-0E40-4D2B-82DB-935FF8830613}">
      <dsp:nvSpPr>
        <dsp:cNvPr id="0" name=""/>
        <dsp:cNvSpPr/>
      </dsp:nvSpPr>
      <dsp:spPr>
        <a:xfrm>
          <a:off x="2190666" y="3561162"/>
          <a:ext cx="1002729" cy="501364"/>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Save ship position</a:t>
          </a:r>
          <a:endParaRPr lang="en-GB" sz="1050" kern="1200" dirty="0">
            <a:latin typeface="Arial" panose="020B0604020202020204" pitchFamily="34" charset="0"/>
            <a:cs typeface="Arial" panose="020B0604020202020204" pitchFamily="34" charset="0"/>
          </a:endParaRPr>
        </a:p>
      </dsp:txBody>
      <dsp:txXfrm>
        <a:off x="2190666" y="3561162"/>
        <a:ext cx="1002729" cy="501364"/>
      </dsp:txXfrm>
    </dsp:sp>
    <dsp:sp modelId="{DC166768-F01A-4B9E-8F81-5D7938D75E94}">
      <dsp:nvSpPr>
        <dsp:cNvPr id="0" name=""/>
        <dsp:cNvSpPr/>
      </dsp:nvSpPr>
      <dsp:spPr>
        <a:xfrm>
          <a:off x="3153286" y="1425348"/>
          <a:ext cx="1002729" cy="501364"/>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Destroyer 2</a:t>
          </a:r>
          <a:endParaRPr lang="en-GB" sz="1050" kern="1200" dirty="0">
            <a:latin typeface="Arial" panose="020B0604020202020204" pitchFamily="34" charset="0"/>
            <a:cs typeface="Arial" panose="020B0604020202020204" pitchFamily="34" charset="0"/>
          </a:endParaRPr>
        </a:p>
      </dsp:txBody>
      <dsp:txXfrm>
        <a:off x="3153286" y="1425348"/>
        <a:ext cx="1002729" cy="501364"/>
      </dsp:txXfrm>
    </dsp:sp>
    <dsp:sp modelId="{A5104579-4E07-404A-9FEA-FA7CAA9AE32C}">
      <dsp:nvSpPr>
        <dsp:cNvPr id="0" name=""/>
        <dsp:cNvSpPr/>
      </dsp:nvSpPr>
      <dsp:spPr>
        <a:xfrm>
          <a:off x="3403968" y="2137286"/>
          <a:ext cx="1002729" cy="501364"/>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Generate random position</a:t>
          </a:r>
          <a:endParaRPr lang="en-GB" sz="1050" kern="1200" dirty="0">
            <a:latin typeface="Arial" panose="020B0604020202020204" pitchFamily="34" charset="0"/>
            <a:cs typeface="Arial" panose="020B0604020202020204" pitchFamily="34" charset="0"/>
          </a:endParaRPr>
        </a:p>
      </dsp:txBody>
      <dsp:txXfrm>
        <a:off x="3403968" y="2137286"/>
        <a:ext cx="1002729" cy="501364"/>
      </dsp:txXfrm>
    </dsp:sp>
    <dsp:sp modelId="{026B1C77-5C60-44E7-BA1A-4CE33A5605A2}">
      <dsp:nvSpPr>
        <dsp:cNvPr id="0" name=""/>
        <dsp:cNvSpPr/>
      </dsp:nvSpPr>
      <dsp:spPr>
        <a:xfrm>
          <a:off x="3403968" y="2849224"/>
          <a:ext cx="1002729" cy="501364"/>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Check the spaces are free</a:t>
          </a:r>
          <a:endParaRPr lang="en-GB" sz="1050" kern="1200" dirty="0">
            <a:latin typeface="Arial" panose="020B0604020202020204" pitchFamily="34" charset="0"/>
            <a:cs typeface="Arial" panose="020B0604020202020204" pitchFamily="34" charset="0"/>
          </a:endParaRPr>
        </a:p>
      </dsp:txBody>
      <dsp:txXfrm>
        <a:off x="3403968" y="2849224"/>
        <a:ext cx="1002729" cy="501364"/>
      </dsp:txXfrm>
    </dsp:sp>
    <dsp:sp modelId="{446773E9-7FC4-4105-83B1-91126006715C}">
      <dsp:nvSpPr>
        <dsp:cNvPr id="0" name=""/>
        <dsp:cNvSpPr/>
      </dsp:nvSpPr>
      <dsp:spPr>
        <a:xfrm>
          <a:off x="3403968" y="3561162"/>
          <a:ext cx="1002729" cy="501364"/>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Save ship position</a:t>
          </a:r>
          <a:endParaRPr lang="en-GB" sz="1050" kern="1200" dirty="0">
            <a:latin typeface="Arial" panose="020B0604020202020204" pitchFamily="34" charset="0"/>
            <a:cs typeface="Arial" panose="020B0604020202020204" pitchFamily="34" charset="0"/>
          </a:endParaRPr>
        </a:p>
      </dsp:txBody>
      <dsp:txXfrm>
        <a:off x="3403968" y="3561162"/>
        <a:ext cx="1002729" cy="501364"/>
      </dsp:txXfrm>
    </dsp:sp>
    <dsp:sp modelId="{C7E98DC3-8942-4AFA-A84B-4387FDF21F41}">
      <dsp:nvSpPr>
        <dsp:cNvPr id="0" name=""/>
        <dsp:cNvSpPr/>
      </dsp:nvSpPr>
      <dsp:spPr>
        <a:xfrm>
          <a:off x="3153286" y="713410"/>
          <a:ext cx="1002729" cy="501364"/>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Player move</a:t>
          </a:r>
          <a:endParaRPr lang="en-GB" sz="1050" kern="1200" dirty="0">
            <a:latin typeface="Arial" panose="020B0604020202020204" pitchFamily="34" charset="0"/>
            <a:cs typeface="Arial" panose="020B0604020202020204" pitchFamily="34" charset="0"/>
          </a:endParaRPr>
        </a:p>
      </dsp:txBody>
      <dsp:txXfrm>
        <a:off x="3153286" y="713410"/>
        <a:ext cx="1002729" cy="501364"/>
      </dsp:txXfrm>
    </dsp:sp>
    <dsp:sp modelId="{5332A242-9794-4254-9A10-C59CAFC42B7D}">
      <dsp:nvSpPr>
        <dsp:cNvPr id="0" name=""/>
        <dsp:cNvSpPr/>
      </dsp:nvSpPr>
      <dsp:spPr>
        <a:xfrm>
          <a:off x="4366589" y="713410"/>
          <a:ext cx="1002729" cy="501364"/>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Checking if won</a:t>
          </a:r>
          <a:endParaRPr lang="en-GB" sz="1050" kern="1200" dirty="0">
            <a:latin typeface="Arial" panose="020B0604020202020204" pitchFamily="34" charset="0"/>
            <a:cs typeface="Arial" panose="020B0604020202020204" pitchFamily="34" charset="0"/>
          </a:endParaRPr>
        </a:p>
      </dsp:txBody>
      <dsp:txXfrm>
        <a:off x="4366589" y="713410"/>
        <a:ext cx="1002729" cy="5013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2BAE53-5A20-4F46-BDE8-C4581A7CBFF5}">
      <dsp:nvSpPr>
        <dsp:cNvPr id="0" name=""/>
        <dsp:cNvSpPr/>
      </dsp:nvSpPr>
      <dsp:spPr>
        <a:xfrm>
          <a:off x="8105908" y="2007756"/>
          <a:ext cx="91440" cy="213697"/>
        </a:xfrm>
        <a:custGeom>
          <a:avLst/>
          <a:gdLst/>
          <a:ahLst/>
          <a:cxnLst/>
          <a:rect l="0" t="0" r="0" b="0"/>
          <a:pathLst>
            <a:path>
              <a:moveTo>
                <a:pt x="45720" y="0"/>
              </a:moveTo>
              <a:lnTo>
                <a:pt x="45720" y="213697"/>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F42BDE77-6C4F-466D-ABB7-E065B0258B08}">
      <dsp:nvSpPr>
        <dsp:cNvPr id="0" name=""/>
        <dsp:cNvSpPr/>
      </dsp:nvSpPr>
      <dsp:spPr>
        <a:xfrm>
          <a:off x="8105908" y="1285255"/>
          <a:ext cx="91440" cy="213697"/>
        </a:xfrm>
        <a:custGeom>
          <a:avLst/>
          <a:gdLst/>
          <a:ahLst/>
          <a:cxnLst/>
          <a:rect l="0" t="0" r="0" b="0"/>
          <a:pathLst>
            <a:path>
              <a:moveTo>
                <a:pt x="45720" y="0"/>
              </a:moveTo>
              <a:lnTo>
                <a:pt x="45720" y="213697"/>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29228AF7-7C96-4BAA-8518-127B95AC39E7}">
      <dsp:nvSpPr>
        <dsp:cNvPr id="0" name=""/>
        <dsp:cNvSpPr/>
      </dsp:nvSpPr>
      <dsp:spPr>
        <a:xfrm>
          <a:off x="5253992" y="562754"/>
          <a:ext cx="2897636" cy="213697"/>
        </a:xfrm>
        <a:custGeom>
          <a:avLst/>
          <a:gdLst/>
          <a:ahLst/>
          <a:cxnLst/>
          <a:rect l="0" t="0" r="0" b="0"/>
          <a:pathLst>
            <a:path>
              <a:moveTo>
                <a:pt x="0" y="0"/>
              </a:moveTo>
              <a:lnTo>
                <a:pt x="0" y="106848"/>
              </a:lnTo>
              <a:lnTo>
                <a:pt x="2897636" y="106848"/>
              </a:lnTo>
              <a:lnTo>
                <a:pt x="2897636" y="213697"/>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40A87423-4F5A-4520-940E-F0BB8963ABB5}">
      <dsp:nvSpPr>
        <dsp:cNvPr id="0" name=""/>
        <dsp:cNvSpPr/>
      </dsp:nvSpPr>
      <dsp:spPr>
        <a:xfrm>
          <a:off x="6258879" y="2007756"/>
          <a:ext cx="152641" cy="1190600"/>
        </a:xfrm>
        <a:custGeom>
          <a:avLst/>
          <a:gdLst/>
          <a:ahLst/>
          <a:cxnLst/>
          <a:rect l="0" t="0" r="0" b="0"/>
          <a:pathLst>
            <a:path>
              <a:moveTo>
                <a:pt x="0" y="0"/>
              </a:moveTo>
              <a:lnTo>
                <a:pt x="0" y="1190600"/>
              </a:lnTo>
              <a:lnTo>
                <a:pt x="152641" y="1190600"/>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6648362E-3A33-4233-888B-7E180A13AED0}">
      <dsp:nvSpPr>
        <dsp:cNvPr id="0" name=""/>
        <dsp:cNvSpPr/>
      </dsp:nvSpPr>
      <dsp:spPr>
        <a:xfrm>
          <a:off x="6258879" y="2007756"/>
          <a:ext cx="152641" cy="468099"/>
        </a:xfrm>
        <a:custGeom>
          <a:avLst/>
          <a:gdLst/>
          <a:ahLst/>
          <a:cxnLst/>
          <a:rect l="0" t="0" r="0" b="0"/>
          <a:pathLst>
            <a:path>
              <a:moveTo>
                <a:pt x="0" y="0"/>
              </a:moveTo>
              <a:lnTo>
                <a:pt x="0" y="468099"/>
              </a:lnTo>
              <a:lnTo>
                <a:pt x="152641" y="468099"/>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81A45CAF-27BC-4128-A2EE-124777407050}">
      <dsp:nvSpPr>
        <dsp:cNvPr id="0" name=""/>
        <dsp:cNvSpPr/>
      </dsp:nvSpPr>
      <dsp:spPr>
        <a:xfrm>
          <a:off x="6050269" y="1285255"/>
          <a:ext cx="615652" cy="213697"/>
        </a:xfrm>
        <a:custGeom>
          <a:avLst/>
          <a:gdLst/>
          <a:ahLst/>
          <a:cxnLst/>
          <a:rect l="0" t="0" r="0" b="0"/>
          <a:pathLst>
            <a:path>
              <a:moveTo>
                <a:pt x="0" y="0"/>
              </a:moveTo>
              <a:lnTo>
                <a:pt x="0" y="106848"/>
              </a:lnTo>
              <a:lnTo>
                <a:pt x="615652" y="106848"/>
              </a:lnTo>
              <a:lnTo>
                <a:pt x="615652" y="213697"/>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59F4BBDB-9FBA-439A-8843-05EE188C2AF9}">
      <dsp:nvSpPr>
        <dsp:cNvPr id="0" name=""/>
        <dsp:cNvSpPr/>
      </dsp:nvSpPr>
      <dsp:spPr>
        <a:xfrm>
          <a:off x="5434617" y="1285255"/>
          <a:ext cx="615652" cy="213697"/>
        </a:xfrm>
        <a:custGeom>
          <a:avLst/>
          <a:gdLst/>
          <a:ahLst/>
          <a:cxnLst/>
          <a:rect l="0" t="0" r="0" b="0"/>
          <a:pathLst>
            <a:path>
              <a:moveTo>
                <a:pt x="615652" y="0"/>
              </a:moveTo>
              <a:lnTo>
                <a:pt x="615652" y="106848"/>
              </a:lnTo>
              <a:lnTo>
                <a:pt x="0" y="106848"/>
              </a:lnTo>
              <a:lnTo>
                <a:pt x="0" y="213697"/>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132631E1-E876-4490-A8D0-10854ACBC25D}">
      <dsp:nvSpPr>
        <dsp:cNvPr id="0" name=""/>
        <dsp:cNvSpPr/>
      </dsp:nvSpPr>
      <dsp:spPr>
        <a:xfrm>
          <a:off x="5253992" y="562754"/>
          <a:ext cx="796277" cy="213697"/>
        </a:xfrm>
        <a:custGeom>
          <a:avLst/>
          <a:gdLst/>
          <a:ahLst/>
          <a:cxnLst/>
          <a:rect l="0" t="0" r="0" b="0"/>
          <a:pathLst>
            <a:path>
              <a:moveTo>
                <a:pt x="0" y="0"/>
              </a:moveTo>
              <a:lnTo>
                <a:pt x="0" y="106848"/>
              </a:lnTo>
              <a:lnTo>
                <a:pt x="796277" y="106848"/>
              </a:lnTo>
              <a:lnTo>
                <a:pt x="796277" y="213697"/>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8E023B08-3C32-44E7-B9EE-A43E2B5BCD4B}">
      <dsp:nvSpPr>
        <dsp:cNvPr id="0" name=""/>
        <dsp:cNvSpPr/>
      </dsp:nvSpPr>
      <dsp:spPr>
        <a:xfrm>
          <a:off x="3796269" y="2059282"/>
          <a:ext cx="152641" cy="1863722"/>
        </a:xfrm>
        <a:custGeom>
          <a:avLst/>
          <a:gdLst/>
          <a:ahLst/>
          <a:cxnLst/>
          <a:rect l="0" t="0" r="0" b="0"/>
          <a:pathLst>
            <a:path>
              <a:moveTo>
                <a:pt x="0" y="0"/>
              </a:moveTo>
              <a:lnTo>
                <a:pt x="0" y="1863722"/>
              </a:lnTo>
              <a:lnTo>
                <a:pt x="152641" y="1863722"/>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E57704F8-7E11-4B76-9F28-FA2823D646F4}">
      <dsp:nvSpPr>
        <dsp:cNvPr id="0" name=""/>
        <dsp:cNvSpPr/>
      </dsp:nvSpPr>
      <dsp:spPr>
        <a:xfrm>
          <a:off x="3796269" y="2059282"/>
          <a:ext cx="152641" cy="1160270"/>
        </a:xfrm>
        <a:custGeom>
          <a:avLst/>
          <a:gdLst/>
          <a:ahLst/>
          <a:cxnLst/>
          <a:rect l="0" t="0" r="0" b="0"/>
          <a:pathLst>
            <a:path>
              <a:moveTo>
                <a:pt x="0" y="0"/>
              </a:moveTo>
              <a:lnTo>
                <a:pt x="0" y="1160270"/>
              </a:lnTo>
              <a:lnTo>
                <a:pt x="152641" y="1160270"/>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20D9AE88-BA39-4040-9C2D-F1E1BA53AD4B}">
      <dsp:nvSpPr>
        <dsp:cNvPr id="0" name=""/>
        <dsp:cNvSpPr/>
      </dsp:nvSpPr>
      <dsp:spPr>
        <a:xfrm>
          <a:off x="3796269" y="2059282"/>
          <a:ext cx="165188" cy="424739"/>
        </a:xfrm>
        <a:custGeom>
          <a:avLst/>
          <a:gdLst/>
          <a:ahLst/>
          <a:cxnLst/>
          <a:rect l="0" t="0" r="0" b="0"/>
          <a:pathLst>
            <a:path>
              <a:moveTo>
                <a:pt x="0" y="0"/>
              </a:moveTo>
              <a:lnTo>
                <a:pt x="0" y="424739"/>
              </a:lnTo>
              <a:lnTo>
                <a:pt x="165188" y="424739"/>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77A3F5A0-DA6E-4C28-855C-B606C8CE1376}">
      <dsp:nvSpPr>
        <dsp:cNvPr id="0" name=""/>
        <dsp:cNvSpPr/>
      </dsp:nvSpPr>
      <dsp:spPr>
        <a:xfrm>
          <a:off x="2356355" y="1285255"/>
          <a:ext cx="1846957" cy="265224"/>
        </a:xfrm>
        <a:custGeom>
          <a:avLst/>
          <a:gdLst/>
          <a:ahLst/>
          <a:cxnLst/>
          <a:rect l="0" t="0" r="0" b="0"/>
          <a:pathLst>
            <a:path>
              <a:moveTo>
                <a:pt x="0" y="0"/>
              </a:moveTo>
              <a:lnTo>
                <a:pt x="0" y="158375"/>
              </a:lnTo>
              <a:lnTo>
                <a:pt x="1846957" y="158375"/>
              </a:lnTo>
              <a:lnTo>
                <a:pt x="1846957" y="265224"/>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7F0A0D18-9A89-47C3-A58A-89ED3FC13ED6}">
      <dsp:nvSpPr>
        <dsp:cNvPr id="0" name=""/>
        <dsp:cNvSpPr/>
      </dsp:nvSpPr>
      <dsp:spPr>
        <a:xfrm>
          <a:off x="2564964" y="2059282"/>
          <a:ext cx="152641" cy="1861575"/>
        </a:xfrm>
        <a:custGeom>
          <a:avLst/>
          <a:gdLst/>
          <a:ahLst/>
          <a:cxnLst/>
          <a:rect l="0" t="0" r="0" b="0"/>
          <a:pathLst>
            <a:path>
              <a:moveTo>
                <a:pt x="0" y="0"/>
              </a:moveTo>
              <a:lnTo>
                <a:pt x="0" y="1861575"/>
              </a:lnTo>
              <a:lnTo>
                <a:pt x="152641" y="1861575"/>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087902EE-29CE-4407-9045-0369FCA2C85B}">
      <dsp:nvSpPr>
        <dsp:cNvPr id="0" name=""/>
        <dsp:cNvSpPr/>
      </dsp:nvSpPr>
      <dsp:spPr>
        <a:xfrm>
          <a:off x="2564964" y="2059282"/>
          <a:ext cx="152641" cy="1139073"/>
        </a:xfrm>
        <a:custGeom>
          <a:avLst/>
          <a:gdLst/>
          <a:ahLst/>
          <a:cxnLst/>
          <a:rect l="0" t="0" r="0" b="0"/>
          <a:pathLst>
            <a:path>
              <a:moveTo>
                <a:pt x="0" y="0"/>
              </a:moveTo>
              <a:lnTo>
                <a:pt x="0" y="1139073"/>
              </a:lnTo>
              <a:lnTo>
                <a:pt x="152641" y="1139073"/>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0035C68C-AB0F-489E-B8EB-1D6B3DC23EDB}">
      <dsp:nvSpPr>
        <dsp:cNvPr id="0" name=""/>
        <dsp:cNvSpPr/>
      </dsp:nvSpPr>
      <dsp:spPr>
        <a:xfrm>
          <a:off x="2564964" y="2059282"/>
          <a:ext cx="152641" cy="416572"/>
        </a:xfrm>
        <a:custGeom>
          <a:avLst/>
          <a:gdLst/>
          <a:ahLst/>
          <a:cxnLst/>
          <a:rect l="0" t="0" r="0" b="0"/>
          <a:pathLst>
            <a:path>
              <a:moveTo>
                <a:pt x="0" y="0"/>
              </a:moveTo>
              <a:lnTo>
                <a:pt x="0" y="416572"/>
              </a:lnTo>
              <a:lnTo>
                <a:pt x="152641" y="416572"/>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A4119521-8DCC-4BDD-83AC-2F902AB617C9}">
      <dsp:nvSpPr>
        <dsp:cNvPr id="0" name=""/>
        <dsp:cNvSpPr/>
      </dsp:nvSpPr>
      <dsp:spPr>
        <a:xfrm>
          <a:off x="2356355" y="1285255"/>
          <a:ext cx="615652" cy="265224"/>
        </a:xfrm>
        <a:custGeom>
          <a:avLst/>
          <a:gdLst/>
          <a:ahLst/>
          <a:cxnLst/>
          <a:rect l="0" t="0" r="0" b="0"/>
          <a:pathLst>
            <a:path>
              <a:moveTo>
                <a:pt x="0" y="0"/>
              </a:moveTo>
              <a:lnTo>
                <a:pt x="0" y="158375"/>
              </a:lnTo>
              <a:lnTo>
                <a:pt x="615652" y="158375"/>
              </a:lnTo>
              <a:lnTo>
                <a:pt x="615652" y="265224"/>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379A85B1-9566-49C5-8294-D655E90421D9}">
      <dsp:nvSpPr>
        <dsp:cNvPr id="0" name=""/>
        <dsp:cNvSpPr/>
      </dsp:nvSpPr>
      <dsp:spPr>
        <a:xfrm>
          <a:off x="1333660" y="2062249"/>
          <a:ext cx="152641" cy="1858608"/>
        </a:xfrm>
        <a:custGeom>
          <a:avLst/>
          <a:gdLst/>
          <a:ahLst/>
          <a:cxnLst/>
          <a:rect l="0" t="0" r="0" b="0"/>
          <a:pathLst>
            <a:path>
              <a:moveTo>
                <a:pt x="0" y="0"/>
              </a:moveTo>
              <a:lnTo>
                <a:pt x="0" y="1858608"/>
              </a:lnTo>
              <a:lnTo>
                <a:pt x="152641" y="1858608"/>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8B6B982A-12C0-4B24-A315-B380A2C57C39}">
      <dsp:nvSpPr>
        <dsp:cNvPr id="0" name=""/>
        <dsp:cNvSpPr/>
      </dsp:nvSpPr>
      <dsp:spPr>
        <a:xfrm>
          <a:off x="1333660" y="2062249"/>
          <a:ext cx="152641" cy="1136107"/>
        </a:xfrm>
        <a:custGeom>
          <a:avLst/>
          <a:gdLst/>
          <a:ahLst/>
          <a:cxnLst/>
          <a:rect l="0" t="0" r="0" b="0"/>
          <a:pathLst>
            <a:path>
              <a:moveTo>
                <a:pt x="0" y="0"/>
              </a:moveTo>
              <a:lnTo>
                <a:pt x="0" y="1136107"/>
              </a:lnTo>
              <a:lnTo>
                <a:pt x="152641" y="1136107"/>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E7AB8684-2576-44D2-85B7-8792A7AC5C36}">
      <dsp:nvSpPr>
        <dsp:cNvPr id="0" name=""/>
        <dsp:cNvSpPr/>
      </dsp:nvSpPr>
      <dsp:spPr>
        <a:xfrm>
          <a:off x="1333660" y="2062249"/>
          <a:ext cx="152641" cy="413606"/>
        </a:xfrm>
        <a:custGeom>
          <a:avLst/>
          <a:gdLst/>
          <a:ahLst/>
          <a:cxnLst/>
          <a:rect l="0" t="0" r="0" b="0"/>
          <a:pathLst>
            <a:path>
              <a:moveTo>
                <a:pt x="0" y="0"/>
              </a:moveTo>
              <a:lnTo>
                <a:pt x="0" y="413606"/>
              </a:lnTo>
              <a:lnTo>
                <a:pt x="152641" y="413606"/>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E820D267-900E-40F2-B3BC-4F89DEEF993A}">
      <dsp:nvSpPr>
        <dsp:cNvPr id="0" name=""/>
        <dsp:cNvSpPr/>
      </dsp:nvSpPr>
      <dsp:spPr>
        <a:xfrm>
          <a:off x="1740703" y="1285255"/>
          <a:ext cx="615652" cy="268190"/>
        </a:xfrm>
        <a:custGeom>
          <a:avLst/>
          <a:gdLst/>
          <a:ahLst/>
          <a:cxnLst/>
          <a:rect l="0" t="0" r="0" b="0"/>
          <a:pathLst>
            <a:path>
              <a:moveTo>
                <a:pt x="615652" y="0"/>
              </a:moveTo>
              <a:lnTo>
                <a:pt x="615652" y="161341"/>
              </a:lnTo>
              <a:lnTo>
                <a:pt x="0" y="161341"/>
              </a:lnTo>
              <a:lnTo>
                <a:pt x="0" y="268190"/>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337C835B-891D-4886-A7A5-497688AEE56A}">
      <dsp:nvSpPr>
        <dsp:cNvPr id="0" name=""/>
        <dsp:cNvSpPr/>
      </dsp:nvSpPr>
      <dsp:spPr>
        <a:xfrm>
          <a:off x="102355" y="2059282"/>
          <a:ext cx="152641" cy="1861575"/>
        </a:xfrm>
        <a:custGeom>
          <a:avLst/>
          <a:gdLst/>
          <a:ahLst/>
          <a:cxnLst/>
          <a:rect l="0" t="0" r="0" b="0"/>
          <a:pathLst>
            <a:path>
              <a:moveTo>
                <a:pt x="0" y="0"/>
              </a:moveTo>
              <a:lnTo>
                <a:pt x="0" y="1861575"/>
              </a:lnTo>
              <a:lnTo>
                <a:pt x="152641" y="1861575"/>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A3AD6343-FDB0-4F33-A127-EB83E5B58F97}">
      <dsp:nvSpPr>
        <dsp:cNvPr id="0" name=""/>
        <dsp:cNvSpPr/>
      </dsp:nvSpPr>
      <dsp:spPr>
        <a:xfrm>
          <a:off x="102355" y="2059282"/>
          <a:ext cx="152641" cy="1139073"/>
        </a:xfrm>
        <a:custGeom>
          <a:avLst/>
          <a:gdLst/>
          <a:ahLst/>
          <a:cxnLst/>
          <a:rect l="0" t="0" r="0" b="0"/>
          <a:pathLst>
            <a:path>
              <a:moveTo>
                <a:pt x="0" y="0"/>
              </a:moveTo>
              <a:lnTo>
                <a:pt x="0" y="1139073"/>
              </a:lnTo>
              <a:lnTo>
                <a:pt x="152641" y="1139073"/>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9ECF8A62-3CAB-4A2F-AA20-D2B6010A378C}">
      <dsp:nvSpPr>
        <dsp:cNvPr id="0" name=""/>
        <dsp:cNvSpPr/>
      </dsp:nvSpPr>
      <dsp:spPr>
        <a:xfrm>
          <a:off x="102355" y="2059282"/>
          <a:ext cx="152641" cy="416572"/>
        </a:xfrm>
        <a:custGeom>
          <a:avLst/>
          <a:gdLst/>
          <a:ahLst/>
          <a:cxnLst/>
          <a:rect l="0" t="0" r="0" b="0"/>
          <a:pathLst>
            <a:path>
              <a:moveTo>
                <a:pt x="0" y="0"/>
              </a:moveTo>
              <a:lnTo>
                <a:pt x="0" y="416572"/>
              </a:lnTo>
              <a:lnTo>
                <a:pt x="152641" y="416572"/>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D3A27056-02D1-4FC6-A0FE-7F483709065B}">
      <dsp:nvSpPr>
        <dsp:cNvPr id="0" name=""/>
        <dsp:cNvSpPr/>
      </dsp:nvSpPr>
      <dsp:spPr>
        <a:xfrm>
          <a:off x="509398" y="1285255"/>
          <a:ext cx="1846957" cy="265224"/>
        </a:xfrm>
        <a:custGeom>
          <a:avLst/>
          <a:gdLst/>
          <a:ahLst/>
          <a:cxnLst/>
          <a:rect l="0" t="0" r="0" b="0"/>
          <a:pathLst>
            <a:path>
              <a:moveTo>
                <a:pt x="1846957" y="0"/>
              </a:moveTo>
              <a:lnTo>
                <a:pt x="1846957" y="158375"/>
              </a:lnTo>
              <a:lnTo>
                <a:pt x="0" y="158375"/>
              </a:lnTo>
              <a:lnTo>
                <a:pt x="0" y="265224"/>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FEB9A59C-7336-4F99-A343-9CE860BDFD10}">
      <dsp:nvSpPr>
        <dsp:cNvPr id="0" name=""/>
        <dsp:cNvSpPr/>
      </dsp:nvSpPr>
      <dsp:spPr>
        <a:xfrm>
          <a:off x="2356355" y="562754"/>
          <a:ext cx="2897636" cy="213697"/>
        </a:xfrm>
        <a:custGeom>
          <a:avLst/>
          <a:gdLst/>
          <a:ahLst/>
          <a:cxnLst/>
          <a:rect l="0" t="0" r="0" b="0"/>
          <a:pathLst>
            <a:path>
              <a:moveTo>
                <a:pt x="2897636" y="0"/>
              </a:moveTo>
              <a:lnTo>
                <a:pt x="2897636" y="106848"/>
              </a:lnTo>
              <a:lnTo>
                <a:pt x="0" y="106848"/>
              </a:lnTo>
              <a:lnTo>
                <a:pt x="0" y="213697"/>
              </a:lnTo>
            </a:path>
          </a:pathLst>
        </a:custGeom>
        <a:noFill/>
        <a:ln w="25400" cap="flat" cmpd="sng" algn="ctr">
          <a:solidFill>
            <a:srgbClr val="7CCFDB"/>
          </a:solidFill>
          <a:prstDash val="solid"/>
        </a:ln>
        <a:effectLst/>
      </dsp:spPr>
      <dsp:style>
        <a:lnRef idx="2">
          <a:scrgbClr r="0" g="0" b="0"/>
        </a:lnRef>
        <a:fillRef idx="0">
          <a:scrgbClr r="0" g="0" b="0"/>
        </a:fillRef>
        <a:effectRef idx="0">
          <a:scrgbClr r="0" g="0" b="0"/>
        </a:effectRef>
        <a:fontRef idx="minor"/>
      </dsp:style>
    </dsp:sp>
    <dsp:sp modelId="{8CB56FC4-23B3-43AC-B1C6-DA4C0B90114B}">
      <dsp:nvSpPr>
        <dsp:cNvPr id="0" name=""/>
        <dsp:cNvSpPr/>
      </dsp:nvSpPr>
      <dsp:spPr>
        <a:xfrm>
          <a:off x="4745188" y="53950"/>
          <a:ext cx="1017607" cy="508803"/>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Battleships</a:t>
          </a:r>
          <a:endParaRPr lang="en-GB" sz="1050" kern="1200" dirty="0">
            <a:latin typeface="Arial" panose="020B0604020202020204" pitchFamily="34" charset="0"/>
            <a:cs typeface="Arial" panose="020B0604020202020204" pitchFamily="34" charset="0"/>
          </a:endParaRPr>
        </a:p>
      </dsp:txBody>
      <dsp:txXfrm>
        <a:off x="4745188" y="53950"/>
        <a:ext cx="1017607" cy="508803"/>
      </dsp:txXfrm>
    </dsp:sp>
    <dsp:sp modelId="{4051997F-4258-41EA-8367-F1D42B2B3F77}">
      <dsp:nvSpPr>
        <dsp:cNvPr id="0" name=""/>
        <dsp:cNvSpPr/>
      </dsp:nvSpPr>
      <dsp:spPr>
        <a:xfrm>
          <a:off x="1847551" y="776451"/>
          <a:ext cx="1017607" cy="508803"/>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Positioning Ships</a:t>
          </a:r>
          <a:endParaRPr lang="en-GB" sz="1050" kern="1200" dirty="0">
            <a:latin typeface="Arial" panose="020B0604020202020204" pitchFamily="34" charset="0"/>
            <a:cs typeface="Arial" panose="020B0604020202020204" pitchFamily="34" charset="0"/>
          </a:endParaRPr>
        </a:p>
      </dsp:txBody>
      <dsp:txXfrm>
        <a:off x="1847551" y="776451"/>
        <a:ext cx="1017607" cy="508803"/>
      </dsp:txXfrm>
    </dsp:sp>
    <dsp:sp modelId="{6A895335-7235-4430-A5DD-71C58F810DEA}">
      <dsp:nvSpPr>
        <dsp:cNvPr id="0" name=""/>
        <dsp:cNvSpPr/>
      </dsp:nvSpPr>
      <dsp:spPr>
        <a:xfrm>
          <a:off x="594" y="1550479"/>
          <a:ext cx="1017607" cy="508803"/>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Battleship 1</a:t>
          </a:r>
          <a:endParaRPr lang="en-GB" sz="1050" kern="1200" dirty="0">
            <a:latin typeface="Arial" panose="020B0604020202020204" pitchFamily="34" charset="0"/>
            <a:cs typeface="Arial" panose="020B0604020202020204" pitchFamily="34" charset="0"/>
          </a:endParaRPr>
        </a:p>
      </dsp:txBody>
      <dsp:txXfrm>
        <a:off x="594" y="1550479"/>
        <a:ext cx="1017607" cy="508803"/>
      </dsp:txXfrm>
    </dsp:sp>
    <dsp:sp modelId="{F292E074-1235-4DF4-99FE-03C8031AFB8E}">
      <dsp:nvSpPr>
        <dsp:cNvPr id="0" name=""/>
        <dsp:cNvSpPr/>
      </dsp:nvSpPr>
      <dsp:spPr>
        <a:xfrm>
          <a:off x="254996" y="2221453"/>
          <a:ext cx="1017607" cy="508803"/>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Generate random position</a:t>
          </a:r>
          <a:endParaRPr lang="en-GB" sz="1050" kern="1200" dirty="0">
            <a:latin typeface="Arial" panose="020B0604020202020204" pitchFamily="34" charset="0"/>
            <a:cs typeface="Arial" panose="020B0604020202020204" pitchFamily="34" charset="0"/>
          </a:endParaRPr>
        </a:p>
      </dsp:txBody>
      <dsp:txXfrm>
        <a:off x="254996" y="2221453"/>
        <a:ext cx="1017607" cy="508803"/>
      </dsp:txXfrm>
    </dsp:sp>
    <dsp:sp modelId="{8DE37687-B4DE-4726-A961-0A4D8AA2C143}">
      <dsp:nvSpPr>
        <dsp:cNvPr id="0" name=""/>
        <dsp:cNvSpPr/>
      </dsp:nvSpPr>
      <dsp:spPr>
        <a:xfrm>
          <a:off x="254996" y="2943955"/>
          <a:ext cx="1017607" cy="508803"/>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Check the spaces are free</a:t>
          </a:r>
          <a:endParaRPr lang="en-GB" sz="1050" kern="1200" dirty="0">
            <a:latin typeface="Arial" panose="020B0604020202020204" pitchFamily="34" charset="0"/>
            <a:cs typeface="Arial" panose="020B0604020202020204" pitchFamily="34" charset="0"/>
          </a:endParaRPr>
        </a:p>
      </dsp:txBody>
      <dsp:txXfrm>
        <a:off x="254996" y="2943955"/>
        <a:ext cx="1017607" cy="508803"/>
      </dsp:txXfrm>
    </dsp:sp>
    <dsp:sp modelId="{97162DE8-350C-49F6-85C1-D44DA700ED59}">
      <dsp:nvSpPr>
        <dsp:cNvPr id="0" name=""/>
        <dsp:cNvSpPr/>
      </dsp:nvSpPr>
      <dsp:spPr>
        <a:xfrm>
          <a:off x="254996" y="3666456"/>
          <a:ext cx="1017607" cy="508803"/>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Save ship position</a:t>
          </a:r>
          <a:endParaRPr lang="en-GB" sz="1050" kern="1200" dirty="0">
            <a:latin typeface="Arial" panose="020B0604020202020204" pitchFamily="34" charset="0"/>
            <a:cs typeface="Arial" panose="020B0604020202020204" pitchFamily="34" charset="0"/>
          </a:endParaRPr>
        </a:p>
      </dsp:txBody>
      <dsp:txXfrm>
        <a:off x="254996" y="3666456"/>
        <a:ext cx="1017607" cy="508803"/>
      </dsp:txXfrm>
    </dsp:sp>
    <dsp:sp modelId="{3EF5F06A-11F1-4B09-94FC-9075D485ABA0}">
      <dsp:nvSpPr>
        <dsp:cNvPr id="0" name=""/>
        <dsp:cNvSpPr/>
      </dsp:nvSpPr>
      <dsp:spPr>
        <a:xfrm>
          <a:off x="1231899" y="1553445"/>
          <a:ext cx="1017607" cy="508803"/>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a:latin typeface="Arial" panose="020B0604020202020204" pitchFamily="34" charset="0"/>
              <a:cs typeface="Arial" panose="020B0604020202020204" pitchFamily="34" charset="0"/>
            </a:rPr>
            <a:t>Battleship 2</a:t>
          </a:r>
        </a:p>
      </dsp:txBody>
      <dsp:txXfrm>
        <a:off x="1231899" y="1553445"/>
        <a:ext cx="1017607" cy="508803"/>
      </dsp:txXfrm>
    </dsp:sp>
    <dsp:sp modelId="{FBAA5D8D-C5BE-4305-98C8-9EEA64A1D956}">
      <dsp:nvSpPr>
        <dsp:cNvPr id="0" name=""/>
        <dsp:cNvSpPr/>
      </dsp:nvSpPr>
      <dsp:spPr>
        <a:xfrm>
          <a:off x="1486301" y="2221453"/>
          <a:ext cx="1017607" cy="508803"/>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a:latin typeface="Arial" panose="020B0604020202020204" pitchFamily="34" charset="0"/>
              <a:cs typeface="Arial" panose="020B0604020202020204" pitchFamily="34" charset="0"/>
            </a:rPr>
            <a:t>Generate random position</a:t>
          </a:r>
        </a:p>
      </dsp:txBody>
      <dsp:txXfrm>
        <a:off x="1486301" y="2221453"/>
        <a:ext cx="1017607" cy="508803"/>
      </dsp:txXfrm>
    </dsp:sp>
    <dsp:sp modelId="{7A9AA760-BAF3-4077-B14E-3CB8BF981951}">
      <dsp:nvSpPr>
        <dsp:cNvPr id="0" name=""/>
        <dsp:cNvSpPr/>
      </dsp:nvSpPr>
      <dsp:spPr>
        <a:xfrm>
          <a:off x="1486301" y="2943955"/>
          <a:ext cx="1017607" cy="508803"/>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a:latin typeface="Arial" panose="020B0604020202020204" pitchFamily="34" charset="0"/>
              <a:cs typeface="Arial" panose="020B0604020202020204" pitchFamily="34" charset="0"/>
            </a:rPr>
            <a:t>Check the spaces are free</a:t>
          </a:r>
        </a:p>
      </dsp:txBody>
      <dsp:txXfrm>
        <a:off x="1486301" y="2943955"/>
        <a:ext cx="1017607" cy="508803"/>
      </dsp:txXfrm>
    </dsp:sp>
    <dsp:sp modelId="{BB6A2E2A-595E-4F36-AAE8-595BA433AE86}">
      <dsp:nvSpPr>
        <dsp:cNvPr id="0" name=""/>
        <dsp:cNvSpPr/>
      </dsp:nvSpPr>
      <dsp:spPr>
        <a:xfrm>
          <a:off x="1486301" y="3666456"/>
          <a:ext cx="1017607" cy="508803"/>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a:latin typeface="Arial" panose="020B0604020202020204" pitchFamily="34" charset="0"/>
              <a:cs typeface="Arial" panose="020B0604020202020204" pitchFamily="34" charset="0"/>
            </a:rPr>
            <a:t>Save ship position</a:t>
          </a:r>
        </a:p>
      </dsp:txBody>
      <dsp:txXfrm>
        <a:off x="1486301" y="3666456"/>
        <a:ext cx="1017607" cy="508803"/>
      </dsp:txXfrm>
    </dsp:sp>
    <dsp:sp modelId="{BCA21510-7873-4A0A-AF38-87EBFFD80141}">
      <dsp:nvSpPr>
        <dsp:cNvPr id="0" name=""/>
        <dsp:cNvSpPr/>
      </dsp:nvSpPr>
      <dsp:spPr>
        <a:xfrm>
          <a:off x="2463204" y="1550479"/>
          <a:ext cx="1017607" cy="508803"/>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Destroyer 1</a:t>
          </a:r>
          <a:endParaRPr lang="en-GB" sz="1050" kern="1200" dirty="0">
            <a:latin typeface="Arial" panose="020B0604020202020204" pitchFamily="34" charset="0"/>
            <a:cs typeface="Arial" panose="020B0604020202020204" pitchFamily="34" charset="0"/>
          </a:endParaRPr>
        </a:p>
      </dsp:txBody>
      <dsp:txXfrm>
        <a:off x="2463204" y="1550479"/>
        <a:ext cx="1017607" cy="508803"/>
      </dsp:txXfrm>
    </dsp:sp>
    <dsp:sp modelId="{38F0B2C9-3720-4CCF-B9F8-D8916A2EAA9F}">
      <dsp:nvSpPr>
        <dsp:cNvPr id="0" name=""/>
        <dsp:cNvSpPr/>
      </dsp:nvSpPr>
      <dsp:spPr>
        <a:xfrm>
          <a:off x="2717606" y="2221453"/>
          <a:ext cx="1017607" cy="508803"/>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Generate random position</a:t>
          </a:r>
          <a:endParaRPr lang="en-GB" sz="1050" kern="1200" dirty="0">
            <a:latin typeface="Arial" panose="020B0604020202020204" pitchFamily="34" charset="0"/>
            <a:cs typeface="Arial" panose="020B0604020202020204" pitchFamily="34" charset="0"/>
          </a:endParaRPr>
        </a:p>
      </dsp:txBody>
      <dsp:txXfrm>
        <a:off x="2717606" y="2221453"/>
        <a:ext cx="1017607" cy="508803"/>
      </dsp:txXfrm>
    </dsp:sp>
    <dsp:sp modelId="{6F297E95-C5B1-4768-A9CD-A9A0B408102B}">
      <dsp:nvSpPr>
        <dsp:cNvPr id="0" name=""/>
        <dsp:cNvSpPr/>
      </dsp:nvSpPr>
      <dsp:spPr>
        <a:xfrm>
          <a:off x="2717606" y="2943955"/>
          <a:ext cx="1017607" cy="508803"/>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Check the spaces are free</a:t>
          </a:r>
          <a:endParaRPr lang="en-GB" sz="1050" kern="1200" dirty="0">
            <a:latin typeface="Arial" panose="020B0604020202020204" pitchFamily="34" charset="0"/>
            <a:cs typeface="Arial" panose="020B0604020202020204" pitchFamily="34" charset="0"/>
          </a:endParaRPr>
        </a:p>
      </dsp:txBody>
      <dsp:txXfrm>
        <a:off x="2717606" y="2943955"/>
        <a:ext cx="1017607" cy="508803"/>
      </dsp:txXfrm>
    </dsp:sp>
    <dsp:sp modelId="{E2E4E56C-0E40-4D2B-82DB-935FF8830613}">
      <dsp:nvSpPr>
        <dsp:cNvPr id="0" name=""/>
        <dsp:cNvSpPr/>
      </dsp:nvSpPr>
      <dsp:spPr>
        <a:xfrm>
          <a:off x="2717606" y="3666456"/>
          <a:ext cx="1017607" cy="508803"/>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Save ship position</a:t>
          </a:r>
          <a:endParaRPr lang="en-GB" sz="1050" kern="1200" dirty="0">
            <a:latin typeface="Arial" panose="020B0604020202020204" pitchFamily="34" charset="0"/>
            <a:cs typeface="Arial" panose="020B0604020202020204" pitchFamily="34" charset="0"/>
          </a:endParaRPr>
        </a:p>
      </dsp:txBody>
      <dsp:txXfrm>
        <a:off x="2717606" y="3666456"/>
        <a:ext cx="1017607" cy="508803"/>
      </dsp:txXfrm>
    </dsp:sp>
    <dsp:sp modelId="{DC166768-F01A-4B9E-8F81-5D7938D75E94}">
      <dsp:nvSpPr>
        <dsp:cNvPr id="0" name=""/>
        <dsp:cNvSpPr/>
      </dsp:nvSpPr>
      <dsp:spPr>
        <a:xfrm>
          <a:off x="3694508" y="1550479"/>
          <a:ext cx="1017607" cy="508803"/>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Destroyer 2</a:t>
          </a:r>
          <a:endParaRPr lang="en-GB" sz="1050" kern="1200" dirty="0">
            <a:latin typeface="Arial" panose="020B0604020202020204" pitchFamily="34" charset="0"/>
            <a:cs typeface="Arial" panose="020B0604020202020204" pitchFamily="34" charset="0"/>
          </a:endParaRPr>
        </a:p>
      </dsp:txBody>
      <dsp:txXfrm>
        <a:off x="3694508" y="1550479"/>
        <a:ext cx="1017607" cy="508803"/>
      </dsp:txXfrm>
    </dsp:sp>
    <dsp:sp modelId="{A5104579-4E07-404A-9FEA-FA7CAA9AE32C}">
      <dsp:nvSpPr>
        <dsp:cNvPr id="0" name=""/>
        <dsp:cNvSpPr/>
      </dsp:nvSpPr>
      <dsp:spPr>
        <a:xfrm>
          <a:off x="3961457" y="2219021"/>
          <a:ext cx="1017607" cy="530000"/>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baseline="0" dirty="0" smtClean="0">
              <a:latin typeface="Arial" panose="020B0604020202020204" pitchFamily="34" charset="0"/>
              <a:cs typeface="Arial" panose="020B0604020202020204" pitchFamily="34" charset="0"/>
            </a:rPr>
            <a:t>Generate random position</a:t>
          </a:r>
          <a:endParaRPr lang="en-GB" sz="1050" kern="1200" baseline="0" dirty="0">
            <a:latin typeface="Arial" panose="020B0604020202020204" pitchFamily="34" charset="0"/>
            <a:cs typeface="Arial" panose="020B0604020202020204" pitchFamily="34" charset="0"/>
          </a:endParaRPr>
        </a:p>
      </dsp:txBody>
      <dsp:txXfrm>
        <a:off x="3961457" y="2219021"/>
        <a:ext cx="1017607" cy="530000"/>
      </dsp:txXfrm>
    </dsp:sp>
    <dsp:sp modelId="{026B1C77-5C60-44E7-BA1A-4CE33A5605A2}">
      <dsp:nvSpPr>
        <dsp:cNvPr id="0" name=""/>
        <dsp:cNvSpPr/>
      </dsp:nvSpPr>
      <dsp:spPr>
        <a:xfrm>
          <a:off x="3948910" y="2965151"/>
          <a:ext cx="1017607" cy="508803"/>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Check the spaces are free</a:t>
          </a:r>
          <a:endParaRPr lang="en-GB" sz="1050" kern="1200" dirty="0">
            <a:latin typeface="Arial" panose="020B0604020202020204" pitchFamily="34" charset="0"/>
            <a:cs typeface="Arial" panose="020B0604020202020204" pitchFamily="34" charset="0"/>
          </a:endParaRPr>
        </a:p>
      </dsp:txBody>
      <dsp:txXfrm>
        <a:off x="3948910" y="2965151"/>
        <a:ext cx="1017607" cy="508803"/>
      </dsp:txXfrm>
    </dsp:sp>
    <dsp:sp modelId="{446773E9-7FC4-4105-83B1-91126006715C}">
      <dsp:nvSpPr>
        <dsp:cNvPr id="0" name=""/>
        <dsp:cNvSpPr/>
      </dsp:nvSpPr>
      <dsp:spPr>
        <a:xfrm>
          <a:off x="3948910" y="3668603"/>
          <a:ext cx="1017607" cy="508803"/>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Save ship position</a:t>
          </a:r>
          <a:endParaRPr lang="en-GB" sz="1050" kern="1200" dirty="0">
            <a:latin typeface="Arial" panose="020B0604020202020204" pitchFamily="34" charset="0"/>
            <a:cs typeface="Arial" panose="020B0604020202020204" pitchFamily="34" charset="0"/>
          </a:endParaRPr>
        </a:p>
      </dsp:txBody>
      <dsp:txXfrm>
        <a:off x="3948910" y="3668603"/>
        <a:ext cx="1017607" cy="508803"/>
      </dsp:txXfrm>
    </dsp:sp>
    <dsp:sp modelId="{C7E98DC3-8942-4AFA-A84B-4387FDF21F41}">
      <dsp:nvSpPr>
        <dsp:cNvPr id="0" name=""/>
        <dsp:cNvSpPr/>
      </dsp:nvSpPr>
      <dsp:spPr>
        <a:xfrm>
          <a:off x="5541466" y="776451"/>
          <a:ext cx="1017607" cy="508803"/>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Player move</a:t>
          </a:r>
          <a:endParaRPr lang="en-GB" sz="1050" kern="1200" dirty="0">
            <a:latin typeface="Arial" panose="020B0604020202020204" pitchFamily="34" charset="0"/>
            <a:cs typeface="Arial" panose="020B0604020202020204" pitchFamily="34" charset="0"/>
          </a:endParaRPr>
        </a:p>
      </dsp:txBody>
      <dsp:txXfrm>
        <a:off x="5541466" y="776451"/>
        <a:ext cx="1017607" cy="508803"/>
      </dsp:txXfrm>
    </dsp:sp>
    <dsp:sp modelId="{A777FA85-66C6-4ADB-BAC6-D4BF61D2B838}">
      <dsp:nvSpPr>
        <dsp:cNvPr id="0" name=""/>
        <dsp:cNvSpPr/>
      </dsp:nvSpPr>
      <dsp:spPr>
        <a:xfrm>
          <a:off x="4925813" y="1498952"/>
          <a:ext cx="1017607" cy="508803"/>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a:latin typeface="Arial" panose="020B0604020202020204" pitchFamily="34" charset="0"/>
              <a:cs typeface="Arial" panose="020B0604020202020204" pitchFamily="34" charset="0"/>
            </a:rPr>
            <a:t>Choose grid position</a:t>
          </a:r>
        </a:p>
      </dsp:txBody>
      <dsp:txXfrm>
        <a:off x="4925813" y="1498952"/>
        <a:ext cx="1017607" cy="508803"/>
      </dsp:txXfrm>
    </dsp:sp>
    <dsp:sp modelId="{A1E309A9-BFD3-4EF6-872B-86A7291DB7DB}">
      <dsp:nvSpPr>
        <dsp:cNvPr id="0" name=""/>
        <dsp:cNvSpPr/>
      </dsp:nvSpPr>
      <dsp:spPr>
        <a:xfrm>
          <a:off x="6157118" y="1498952"/>
          <a:ext cx="1017607" cy="508803"/>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a:latin typeface="Arial" panose="020B0604020202020204" pitchFamily="34" charset="0"/>
              <a:cs typeface="Arial" panose="020B0604020202020204" pitchFamily="34" charset="0"/>
            </a:rPr>
            <a:t>Check contents of grid position</a:t>
          </a:r>
        </a:p>
      </dsp:txBody>
      <dsp:txXfrm>
        <a:off x="6157118" y="1498952"/>
        <a:ext cx="1017607" cy="508803"/>
      </dsp:txXfrm>
    </dsp:sp>
    <dsp:sp modelId="{9E3877BC-D592-4012-89AF-CC9B96249B69}">
      <dsp:nvSpPr>
        <dsp:cNvPr id="0" name=""/>
        <dsp:cNvSpPr/>
      </dsp:nvSpPr>
      <dsp:spPr>
        <a:xfrm>
          <a:off x="6411520" y="2221453"/>
          <a:ext cx="1017607" cy="508803"/>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a:latin typeface="Arial" panose="020B0604020202020204" pitchFamily="34" charset="0"/>
              <a:cs typeface="Arial" panose="020B0604020202020204" pitchFamily="34" charset="0"/>
            </a:rPr>
            <a:t>Display Hit</a:t>
          </a:r>
        </a:p>
      </dsp:txBody>
      <dsp:txXfrm>
        <a:off x="6411520" y="2221453"/>
        <a:ext cx="1017607" cy="508803"/>
      </dsp:txXfrm>
    </dsp:sp>
    <dsp:sp modelId="{C882BF98-8159-44F1-A67A-381738B3148B}">
      <dsp:nvSpPr>
        <dsp:cNvPr id="0" name=""/>
        <dsp:cNvSpPr/>
      </dsp:nvSpPr>
      <dsp:spPr>
        <a:xfrm>
          <a:off x="6411520" y="2943955"/>
          <a:ext cx="1017607" cy="508803"/>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a:latin typeface="Arial" panose="020B0604020202020204" pitchFamily="34" charset="0"/>
              <a:cs typeface="Arial" panose="020B0604020202020204" pitchFamily="34" charset="0"/>
            </a:rPr>
            <a:t>Display Miss</a:t>
          </a:r>
        </a:p>
      </dsp:txBody>
      <dsp:txXfrm>
        <a:off x="6411520" y="2943955"/>
        <a:ext cx="1017607" cy="508803"/>
      </dsp:txXfrm>
    </dsp:sp>
    <dsp:sp modelId="{5332A242-9794-4254-9A10-C59CAFC42B7D}">
      <dsp:nvSpPr>
        <dsp:cNvPr id="0" name=""/>
        <dsp:cNvSpPr/>
      </dsp:nvSpPr>
      <dsp:spPr>
        <a:xfrm>
          <a:off x="7642825" y="776451"/>
          <a:ext cx="1017607" cy="508803"/>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smtClean="0">
              <a:latin typeface="Arial" panose="020B0604020202020204" pitchFamily="34" charset="0"/>
              <a:cs typeface="Arial" panose="020B0604020202020204" pitchFamily="34" charset="0"/>
            </a:rPr>
            <a:t>Checking if won</a:t>
          </a:r>
          <a:endParaRPr lang="en-GB" sz="1050" kern="1200" dirty="0">
            <a:latin typeface="Arial" panose="020B0604020202020204" pitchFamily="34" charset="0"/>
            <a:cs typeface="Arial" panose="020B0604020202020204" pitchFamily="34" charset="0"/>
          </a:endParaRPr>
        </a:p>
      </dsp:txBody>
      <dsp:txXfrm>
        <a:off x="7642825" y="776451"/>
        <a:ext cx="1017607" cy="508803"/>
      </dsp:txXfrm>
    </dsp:sp>
    <dsp:sp modelId="{7DEAEA15-0164-4453-AD5E-97C7B46E8B66}">
      <dsp:nvSpPr>
        <dsp:cNvPr id="0" name=""/>
        <dsp:cNvSpPr/>
      </dsp:nvSpPr>
      <dsp:spPr>
        <a:xfrm>
          <a:off x="7642825" y="1498952"/>
          <a:ext cx="1017607" cy="508803"/>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dirty="0">
              <a:latin typeface="Arial" panose="020B0604020202020204" pitchFamily="34" charset="0"/>
              <a:cs typeface="Arial" panose="020B0604020202020204" pitchFamily="34" charset="0"/>
            </a:rPr>
            <a:t>Check if all </a:t>
          </a:r>
          <a:r>
            <a:rPr lang="en-GB" sz="1050" kern="1200" dirty="0" smtClean="0">
              <a:latin typeface="Arial" panose="020B0604020202020204" pitchFamily="34" charset="0"/>
              <a:cs typeface="Arial" panose="020B0604020202020204" pitchFamily="34" charset="0"/>
            </a:rPr>
            <a:t/>
          </a:r>
          <a:br>
            <a:rPr lang="en-GB" sz="1050" kern="1200" dirty="0" smtClean="0">
              <a:latin typeface="Arial" panose="020B0604020202020204" pitchFamily="34" charset="0"/>
              <a:cs typeface="Arial" panose="020B0604020202020204" pitchFamily="34" charset="0"/>
            </a:rPr>
          </a:br>
          <a:r>
            <a:rPr lang="en-GB" sz="1050" kern="1200" dirty="0" smtClean="0">
              <a:latin typeface="Arial" panose="020B0604020202020204" pitchFamily="34" charset="0"/>
              <a:cs typeface="Arial" panose="020B0604020202020204" pitchFamily="34" charset="0"/>
            </a:rPr>
            <a:t>ships </a:t>
          </a:r>
          <a:r>
            <a:rPr lang="en-GB" sz="1050" kern="1200" dirty="0">
              <a:latin typeface="Arial" panose="020B0604020202020204" pitchFamily="34" charset="0"/>
              <a:cs typeface="Arial" panose="020B0604020202020204" pitchFamily="34" charset="0"/>
            </a:rPr>
            <a:t>found</a:t>
          </a:r>
        </a:p>
      </dsp:txBody>
      <dsp:txXfrm>
        <a:off x="7642825" y="1498952"/>
        <a:ext cx="1017607" cy="508803"/>
      </dsp:txXfrm>
    </dsp:sp>
    <dsp:sp modelId="{245641DD-57B0-4F40-AAD8-A933C55739C8}">
      <dsp:nvSpPr>
        <dsp:cNvPr id="0" name=""/>
        <dsp:cNvSpPr/>
      </dsp:nvSpPr>
      <dsp:spPr>
        <a:xfrm>
          <a:off x="7642825" y="2221453"/>
          <a:ext cx="1017607" cy="508803"/>
        </a:xfrm>
        <a:prstGeom prst="rect">
          <a:avLst/>
        </a:prstGeom>
        <a:solidFill>
          <a:schemeClr val="lt1">
            <a:hueOff val="0"/>
            <a:satOff val="0"/>
            <a:lumOff val="0"/>
            <a:alphaOff val="0"/>
          </a:schemeClr>
        </a:solidFill>
        <a:ln w="25400" cap="flat" cmpd="sng" algn="ctr">
          <a:solidFill>
            <a:srgbClr val="7CCFD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GB" sz="1050" kern="1200">
              <a:latin typeface="Arial" panose="020B0604020202020204" pitchFamily="34" charset="0"/>
              <a:cs typeface="Arial" panose="020B0604020202020204" pitchFamily="34" charset="0"/>
            </a:rPr>
            <a:t>Display won</a:t>
          </a:r>
        </a:p>
      </dsp:txBody>
      <dsp:txXfrm>
        <a:off x="7642825" y="2221453"/>
        <a:ext cx="1017607" cy="50880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B87FD92-FDC6-431B-A48F-95871AD84B40}" type="datetimeFigureOut">
              <a:rPr lang="en-US"/>
              <a:pPr>
                <a:defRPr/>
              </a:pPr>
              <a:t>10/10/2019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01A0A1B6-D288-4A01-89D8-9813BED2E7FC}" type="slidenum">
              <a:rPr lang="en-US"/>
              <a:pPr>
                <a:defRPr/>
              </a:pPr>
              <a:t>‹#›</a:t>
            </a:fld>
            <a:endParaRPr lang="en-US"/>
          </a:p>
        </p:txBody>
      </p:sp>
    </p:spTree>
    <p:extLst>
      <p:ext uri="{BB962C8B-B14F-4D97-AF65-F5344CB8AC3E}">
        <p14:creationId xmlns:p14="http://schemas.microsoft.com/office/powerpoint/2010/main" val="219866846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Arial" charset="0"/>
              </a:defRPr>
            </a:lvl1pPr>
            <a:lvl2pPr marL="742950" indent="-285750">
              <a:defRPr sz="1200">
                <a:solidFill>
                  <a:schemeClr val="tx1"/>
                </a:solidFill>
                <a:latin typeface="Arial" charset="0"/>
              </a:defRPr>
            </a:lvl2pPr>
            <a:lvl3pPr marL="1143000" indent="-228600">
              <a:defRPr sz="1200">
                <a:solidFill>
                  <a:schemeClr val="tx1"/>
                </a:solidFill>
                <a:latin typeface="Arial" charset="0"/>
              </a:defRPr>
            </a:lvl3pPr>
            <a:lvl4pPr marL="1600200" indent="-228600">
              <a:defRPr sz="1200">
                <a:solidFill>
                  <a:schemeClr val="tx1"/>
                </a:solidFill>
                <a:latin typeface="Arial" charset="0"/>
              </a:defRPr>
            </a:lvl4pPr>
            <a:lvl5pPr marL="2057400" indent="-228600">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fld id="{0668CB02-DC6C-413A-889B-827B3877D310}" type="slidenum">
              <a:rPr lang="en-GB" altLang="en-US" smtClean="0"/>
              <a:pPr/>
              <a:t>2</a:t>
            </a:fld>
            <a:endParaRPr lang="en-GB" alt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smtClean="0"/>
              <a:t>Please ensure the course title is shown on this slide</a:t>
            </a:r>
          </a:p>
        </p:txBody>
      </p:sp>
    </p:spTree>
    <p:extLst>
      <p:ext uri="{BB962C8B-B14F-4D97-AF65-F5344CB8AC3E}">
        <p14:creationId xmlns:p14="http://schemas.microsoft.com/office/powerpoint/2010/main" val="517787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D04DF7D-C741-4430-8297-68C8A1FB3C15}" type="slidenum">
              <a:rPr lang="en-GB" smtClean="0"/>
              <a:t>45</a:t>
            </a:fld>
            <a:endParaRPr lang="en-GB"/>
          </a:p>
        </p:txBody>
      </p:sp>
    </p:spTree>
    <p:extLst>
      <p:ext uri="{BB962C8B-B14F-4D97-AF65-F5344CB8AC3E}">
        <p14:creationId xmlns:p14="http://schemas.microsoft.com/office/powerpoint/2010/main" val="1986541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ln/>
        </p:spPr>
        <p:txBody>
          <a:bodyPr/>
          <a:lstStyle>
            <a:lvl1pPr>
              <a:defRPr/>
            </a:lvl1pPr>
          </a:lstStyle>
          <a:p>
            <a:pPr>
              <a:defRPr/>
            </a:pPr>
            <a:r>
              <a:rPr lang="en-US"/>
              <a:t>OCR GCSE Computing           </a:t>
            </a:r>
            <a:r>
              <a:rPr lang="en-GB"/>
              <a:t>© Hodder Education 2013          Slide </a:t>
            </a:r>
            <a:fld id="{E4C543E3-465E-4CC8-AEFD-800EC68C40A0}" type="slidenum">
              <a:rPr lang="en-GB"/>
              <a:pPr>
                <a:defRPr/>
              </a:pPr>
              <a:t>‹#›</a:t>
            </a:fld>
            <a:endParaRPr lang="en-US"/>
          </a:p>
        </p:txBody>
      </p:sp>
    </p:spTree>
    <p:extLst>
      <p:ext uri="{BB962C8B-B14F-4D97-AF65-F5344CB8AC3E}">
        <p14:creationId xmlns:p14="http://schemas.microsoft.com/office/powerpoint/2010/main" val="2930583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10/10/2019</a:t>
            </a:fld>
            <a:endParaRPr lang="en-US"/>
          </a:p>
        </p:txBody>
      </p:sp>
      <p:sp>
        <p:nvSpPr>
          <p:cNvPr id="5" name="Footer Placeholder 4"/>
          <p:cNvSpPr>
            <a:spLocks noGrp="1"/>
          </p:cNvSpPr>
          <p:nvPr>
            <p:ph type="ftr" sz="quarter" idx="11"/>
          </p:nvPr>
        </p:nvSpPr>
        <p:spPr>
          <a:xfrm>
            <a:off x="4641448" y="5852160"/>
            <a:ext cx="3502152"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649096" y="224491"/>
            <a:ext cx="1332156"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30132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fld id="{A3F30719-6971-4CE2-834A-20E2B70FAF91}" type="datetime4">
              <a:rPr lang="en-US" smtClean="0"/>
              <a:pPr>
                <a:defRPr/>
              </a:pPr>
              <a:t>October 10, 2019</a:t>
            </a:fld>
            <a:endParaRPr lang="en-US" dirty="0"/>
          </a:p>
        </p:txBody>
      </p:sp>
      <p:sp>
        <p:nvSpPr>
          <p:cNvPr id="17" name="Footer Placeholder 16"/>
          <p:cNvSpPr>
            <a:spLocks noGrp="1"/>
          </p:cNvSpPr>
          <p:nvPr>
            <p:ph type="ftr" sz="quarter" idx="11"/>
          </p:nvPr>
        </p:nvSpPr>
        <p:spPr/>
        <p:txBody>
          <a:bodyPr/>
          <a:lstStyle/>
          <a:p>
            <a:pPr>
              <a:defRPr/>
            </a:pP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pPr>
              <a:defRPr/>
            </a:pPr>
            <a:fld id="{FBEE7855-4AC6-4614-8784-39949D2955C7}" type="slidenum">
              <a:rPr lang="en-US" smtClean="0"/>
              <a:pPr>
                <a:defRPr/>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extLst>
      <p:ext uri="{BB962C8B-B14F-4D97-AF65-F5344CB8AC3E}">
        <p14:creationId xmlns:p14="http://schemas.microsoft.com/office/powerpoint/2010/main" val="17478011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r>
              <a:rPr lang="en-US" altLang="en-US"/>
              <a:t>OCR GCSE Computing           </a:t>
            </a:r>
            <a:r>
              <a:rPr lang="en-GB" altLang="en-US"/>
              <a:t>© Hodder Education 2013          Slide </a:t>
            </a:r>
            <a:fld id="{EBB82ECE-B41B-4E11-8830-BACA80004E8B}" type="slidenum">
              <a:rPr lang="en-GB" altLang="en-US"/>
              <a:pPr>
                <a:defRPr/>
              </a:pPr>
              <a:t>‹#›</a:t>
            </a:fld>
            <a:endParaRPr lang="en-US" altLang="en-US"/>
          </a:p>
        </p:txBody>
      </p:sp>
    </p:spTree>
    <p:extLst>
      <p:ext uri="{BB962C8B-B14F-4D97-AF65-F5344CB8AC3E}">
        <p14:creationId xmlns:p14="http://schemas.microsoft.com/office/powerpoint/2010/main" val="11232856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71450"/>
            <a:ext cx="8229600" cy="852488"/>
          </a:xfrm>
          <a:prstGeom prst="roundRect">
            <a:avLst>
              <a:gd name="adj" fmla="val 16667"/>
            </a:avLst>
          </a:pr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166813"/>
            <a:ext cx="8229600" cy="4959350"/>
          </a:xfrm>
          <a:prstGeom prst="roundRect">
            <a:avLst>
              <a:gd name="adj" fmla="val 16667"/>
            </a:avLst>
          </a:pr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7" name="Date Placeholder 4"/>
          <p:cNvSpPr>
            <a:spLocks noGrp="1"/>
          </p:cNvSpPr>
          <p:nvPr>
            <p:ph type="dt" sz="half" idx="2"/>
          </p:nvPr>
        </p:nvSpPr>
        <p:spPr>
          <a:xfrm>
            <a:off x="587375" y="6173788"/>
            <a:ext cx="8099425" cy="365125"/>
          </a:xfrm>
          <a:prstGeom prst="roundRect">
            <a:avLst/>
          </a:prstGeom>
          <a:ln>
            <a:solidFill>
              <a:srgbClr val="008000"/>
            </a:solidFill>
          </a:ln>
        </p:spPr>
        <p:txBody>
          <a:bodyPr vert="horz" wrap="square" lIns="91440" tIns="45720" rIns="91440" bIns="45720" numCol="1" anchor="ctr" anchorCtr="0" compatLnSpc="1">
            <a:prstTxWarp prst="textNoShape">
              <a:avLst/>
            </a:prstTxWarp>
          </a:bodyPr>
          <a:lstStyle>
            <a:lvl1pPr algn="ctr" eaLnBrk="0" hangingPunct="0">
              <a:defRPr sz="1200" smtClean="0">
                <a:latin typeface="Calibri" pitchFamily="34" charset="0"/>
              </a:defRPr>
            </a:lvl1pPr>
          </a:lstStyle>
          <a:p>
            <a:pPr>
              <a:defRPr/>
            </a:pPr>
            <a:r>
              <a:rPr lang="en-US"/>
              <a:t>OCR GCSE Computing           </a:t>
            </a:r>
            <a:r>
              <a:rPr lang="en-GB"/>
              <a:t>© Hodder Education 2013          Slide </a:t>
            </a:r>
            <a:fld id="{A406731C-A465-4CF9-926A-20582486E9A7}" type="slidenum">
              <a:rPr lang="en-GB"/>
              <a:pPr>
                <a:defRPr/>
              </a:pPr>
              <a:t>‹#›</a:t>
            </a:fld>
            <a:endParaRPr 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3" r:id="rId3"/>
    <p:sldLayoutId id="2147483674" r:id="rId4"/>
  </p:sldLayoutIdLst>
  <p:hf sldNum="0" hdr="0" ftr="0"/>
  <p:txStyles>
    <p:titleStyle>
      <a:lvl1pPr algn="ctr" defTabSz="457200" rtl="0" eaLnBrk="0" fontAlgn="base" hangingPunct="0">
        <a:spcBef>
          <a:spcPct val="0"/>
        </a:spcBef>
        <a:spcAft>
          <a:spcPct val="0"/>
        </a:spcAft>
        <a:defRPr sz="4400" kern="1200">
          <a:solidFill>
            <a:srgbClr val="FF0000"/>
          </a:solidFill>
          <a:latin typeface="Arial" pitchFamily="34" charset="0"/>
          <a:ea typeface="+mj-ea"/>
          <a:cs typeface="+mj-cs"/>
        </a:defRPr>
      </a:lvl1pPr>
      <a:lvl2pPr algn="ctr" defTabSz="457200" rtl="0" eaLnBrk="0" fontAlgn="base" hangingPunct="0">
        <a:spcBef>
          <a:spcPct val="0"/>
        </a:spcBef>
        <a:spcAft>
          <a:spcPct val="0"/>
        </a:spcAft>
        <a:defRPr sz="4400">
          <a:solidFill>
            <a:srgbClr val="FF0000"/>
          </a:solidFill>
          <a:latin typeface="Arial" pitchFamily="34" charset="0"/>
        </a:defRPr>
      </a:lvl2pPr>
      <a:lvl3pPr algn="ctr" defTabSz="457200" rtl="0" eaLnBrk="0" fontAlgn="base" hangingPunct="0">
        <a:spcBef>
          <a:spcPct val="0"/>
        </a:spcBef>
        <a:spcAft>
          <a:spcPct val="0"/>
        </a:spcAft>
        <a:defRPr sz="4400">
          <a:solidFill>
            <a:srgbClr val="FF0000"/>
          </a:solidFill>
          <a:latin typeface="Arial" pitchFamily="34" charset="0"/>
        </a:defRPr>
      </a:lvl3pPr>
      <a:lvl4pPr algn="ctr" defTabSz="457200" rtl="0" eaLnBrk="0" fontAlgn="base" hangingPunct="0">
        <a:spcBef>
          <a:spcPct val="0"/>
        </a:spcBef>
        <a:spcAft>
          <a:spcPct val="0"/>
        </a:spcAft>
        <a:defRPr sz="4400">
          <a:solidFill>
            <a:srgbClr val="FF0000"/>
          </a:solidFill>
          <a:latin typeface="Arial" pitchFamily="34" charset="0"/>
        </a:defRPr>
      </a:lvl4pPr>
      <a:lvl5pPr algn="ctr" defTabSz="457200" rtl="0" eaLnBrk="0" fontAlgn="base" hangingPunct="0">
        <a:spcBef>
          <a:spcPct val="0"/>
        </a:spcBef>
        <a:spcAft>
          <a:spcPct val="0"/>
        </a:spcAft>
        <a:defRPr sz="4400">
          <a:solidFill>
            <a:srgbClr val="FF0000"/>
          </a:solidFill>
          <a:latin typeface="Arial" pitchFamily="34" charset="0"/>
        </a:defRPr>
      </a:lvl5pPr>
      <a:lvl6pPr marL="457200" algn="ctr" defTabSz="457200" rtl="0" fontAlgn="base">
        <a:spcBef>
          <a:spcPct val="0"/>
        </a:spcBef>
        <a:spcAft>
          <a:spcPct val="0"/>
        </a:spcAft>
        <a:defRPr sz="4400">
          <a:solidFill>
            <a:srgbClr val="FF0000"/>
          </a:solidFill>
          <a:latin typeface="Calibri" pitchFamily="34" charset="0"/>
        </a:defRPr>
      </a:lvl6pPr>
      <a:lvl7pPr marL="914400" algn="ctr" defTabSz="457200" rtl="0" fontAlgn="base">
        <a:spcBef>
          <a:spcPct val="0"/>
        </a:spcBef>
        <a:spcAft>
          <a:spcPct val="0"/>
        </a:spcAft>
        <a:defRPr sz="4400">
          <a:solidFill>
            <a:srgbClr val="FF0000"/>
          </a:solidFill>
          <a:latin typeface="Calibri" pitchFamily="34" charset="0"/>
        </a:defRPr>
      </a:lvl7pPr>
      <a:lvl8pPr marL="1371600" algn="ctr" defTabSz="457200" rtl="0" fontAlgn="base">
        <a:spcBef>
          <a:spcPct val="0"/>
        </a:spcBef>
        <a:spcAft>
          <a:spcPct val="0"/>
        </a:spcAft>
        <a:defRPr sz="4400">
          <a:solidFill>
            <a:srgbClr val="FF0000"/>
          </a:solidFill>
          <a:latin typeface="Calibri" pitchFamily="34" charset="0"/>
        </a:defRPr>
      </a:lvl8pPr>
      <a:lvl9pPr marL="1828800" algn="ctr" defTabSz="457200" rtl="0" fontAlgn="base">
        <a:spcBef>
          <a:spcPct val="0"/>
        </a:spcBef>
        <a:spcAft>
          <a:spcPct val="0"/>
        </a:spcAft>
        <a:defRPr sz="4400">
          <a:solidFill>
            <a:srgbClr val="FF0000"/>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2800" kern="1200">
          <a:solidFill>
            <a:schemeClr val="tx1"/>
          </a:solidFill>
          <a:latin typeface="Arial" pitchFamily="34" charset="0"/>
          <a:ea typeface="+mn-ea"/>
          <a:cs typeface="+mn-cs"/>
        </a:defRPr>
      </a:lvl1pPr>
      <a:lvl2pPr marL="742950" indent="-285750" algn="l" defTabSz="457200" rtl="0" eaLnBrk="0" fontAlgn="base" hangingPunct="0">
        <a:spcBef>
          <a:spcPct val="20000"/>
        </a:spcBef>
        <a:spcAft>
          <a:spcPct val="0"/>
        </a:spcAft>
        <a:buFont typeface="Arial" pitchFamily="34" charset="0"/>
        <a:buChar char="–"/>
        <a:defRPr sz="2400" kern="1200">
          <a:solidFill>
            <a:schemeClr val="tx1"/>
          </a:solidFill>
          <a:latin typeface="Arial" pitchFamily="34" charset="0"/>
          <a:ea typeface="+mn-ea"/>
          <a:cs typeface="+mn-cs"/>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Arial"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7.gif"/><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feature=player_embedded&amp;v=pkkFqlG0Hd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http://www.bbc.co.uk/education/guides/z8n3d2p/revision/8#glossary-zgx77ty"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0" y="0"/>
            <a:ext cx="9144000" cy="581891"/>
          </a:xfrm>
          <a:solidFill>
            <a:schemeClr val="tx2">
              <a:lumMod val="40000"/>
              <a:lumOff val="60000"/>
            </a:schemeClr>
          </a:solidFill>
          <a:ln>
            <a:solidFill>
              <a:schemeClr val="tx2">
                <a:lumMod val="40000"/>
                <a:lumOff val="60000"/>
              </a:schemeClr>
            </a:solidFill>
          </a:ln>
        </p:spPr>
        <p:txBody>
          <a:bodyPr anchor="ctr"/>
          <a:lstStyle/>
          <a:p>
            <a:pPr algn="ctr" eaLnBrk="1" hangingPunct="1"/>
            <a:r>
              <a:rPr lang="en-US" sz="4000" b="0" dirty="0" smtClean="0">
                <a:solidFill>
                  <a:schemeClr val="tx1"/>
                </a:solidFill>
                <a:latin typeface="Adobe Gothic Std B" panose="020B0800000000000000" pitchFamily="34" charset="-128"/>
                <a:ea typeface="Adobe Gothic Std B" panose="020B0800000000000000" pitchFamily="34" charset="-128"/>
              </a:rPr>
              <a:t>Assessment</a:t>
            </a:r>
          </a:p>
        </p:txBody>
      </p:sp>
      <p:graphicFrame>
        <p:nvGraphicFramePr>
          <p:cNvPr id="2" name="Table 1"/>
          <p:cNvGraphicFramePr>
            <a:graphicFrameLocks noGrp="1"/>
          </p:cNvGraphicFramePr>
          <p:nvPr>
            <p:extLst>
              <p:ext uri="{D42A27DB-BD31-4B8C-83A1-F6EECF244321}">
                <p14:modId xmlns:p14="http://schemas.microsoft.com/office/powerpoint/2010/main" val="3674650524"/>
              </p:ext>
            </p:extLst>
          </p:nvPr>
        </p:nvGraphicFramePr>
        <p:xfrm>
          <a:off x="147781" y="628077"/>
          <a:ext cx="8802255" cy="6251556"/>
        </p:xfrm>
        <a:graphic>
          <a:graphicData uri="http://schemas.openxmlformats.org/drawingml/2006/table">
            <a:tbl>
              <a:tblPr firstRow="1" firstCol="1" bandRow="1">
                <a:tableStyleId>{5C22544A-7EE6-4342-B048-85BDC9FD1C3A}</a:tableStyleId>
              </a:tblPr>
              <a:tblGrid>
                <a:gridCol w="6632304">
                  <a:extLst>
                    <a:ext uri="{9D8B030D-6E8A-4147-A177-3AD203B41FA5}">
                      <a16:colId xmlns:a16="http://schemas.microsoft.com/office/drawing/2014/main" val="939125821"/>
                    </a:ext>
                  </a:extLst>
                </a:gridCol>
                <a:gridCol w="1125493">
                  <a:extLst>
                    <a:ext uri="{9D8B030D-6E8A-4147-A177-3AD203B41FA5}">
                      <a16:colId xmlns:a16="http://schemas.microsoft.com/office/drawing/2014/main" val="3252662340"/>
                    </a:ext>
                  </a:extLst>
                </a:gridCol>
                <a:gridCol w="1044458">
                  <a:extLst>
                    <a:ext uri="{9D8B030D-6E8A-4147-A177-3AD203B41FA5}">
                      <a16:colId xmlns:a16="http://schemas.microsoft.com/office/drawing/2014/main" val="2475027147"/>
                    </a:ext>
                  </a:extLst>
                </a:gridCol>
              </a:tblGrid>
              <a:tr h="535708">
                <a:tc>
                  <a:txBody>
                    <a:bodyPr/>
                    <a:lstStyle/>
                    <a:p>
                      <a:pPr>
                        <a:lnSpc>
                          <a:spcPct val="118000"/>
                        </a:lnSpc>
                        <a:spcAft>
                          <a:spcPts val="600"/>
                        </a:spcAft>
                      </a:pPr>
                      <a:r>
                        <a:rPr lang="en-GB" sz="1600" kern="1400" dirty="0">
                          <a:effectLst/>
                        </a:rPr>
                        <a:t>Assessment Criteria</a:t>
                      </a:r>
                      <a:endParaRPr lang="en-GB"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18000"/>
                        </a:lnSpc>
                        <a:spcAft>
                          <a:spcPts val="600"/>
                        </a:spcAft>
                      </a:pPr>
                      <a:r>
                        <a:rPr lang="en-GB" sz="1600" kern="1400" dirty="0">
                          <a:effectLst/>
                        </a:rPr>
                        <a:t>Achieved (Student)</a:t>
                      </a:r>
                      <a:endParaRPr lang="en-GB"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50000"/>
                      </a:schemeClr>
                    </a:solidFill>
                  </a:tcPr>
                </a:tc>
                <a:tc>
                  <a:txBody>
                    <a:bodyPr/>
                    <a:lstStyle/>
                    <a:p>
                      <a:pPr>
                        <a:lnSpc>
                          <a:spcPct val="118000"/>
                        </a:lnSpc>
                        <a:spcAft>
                          <a:spcPts val="600"/>
                        </a:spcAft>
                      </a:pPr>
                      <a:r>
                        <a:rPr lang="en-GB" sz="1600" kern="1400" dirty="0">
                          <a:effectLst/>
                        </a:rPr>
                        <a:t>Achieved (Teacher)</a:t>
                      </a:r>
                      <a:endParaRPr lang="en-GB"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solidFill>
                      <a:schemeClr val="accent1">
                        <a:lumMod val="50000"/>
                      </a:schemeClr>
                    </a:solidFill>
                  </a:tcPr>
                </a:tc>
                <a:extLst>
                  <a:ext uri="{0D108BD9-81ED-4DB2-BD59-A6C34878D82A}">
                    <a16:rowId xmlns:a16="http://schemas.microsoft.com/office/drawing/2014/main" val="1832490132"/>
                  </a:ext>
                </a:extLst>
              </a:tr>
              <a:tr h="320489">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I know what Computational Thinking is</a:t>
                      </a:r>
                    </a:p>
                  </a:txBody>
                  <a:tcPr marL="68580" marR="68580" marT="0" marB="0">
                    <a:solidFill>
                      <a:schemeClr val="accent1">
                        <a:lumMod val="75000"/>
                      </a:schemeClr>
                    </a:solidFill>
                  </a:tcPr>
                </a:tc>
                <a:tc>
                  <a:txBody>
                    <a:bodyPr/>
                    <a:lstStyle/>
                    <a:p>
                      <a:pPr>
                        <a:lnSpc>
                          <a:spcPct val="118000"/>
                        </a:lnSpc>
                        <a:spcAft>
                          <a:spcPts val="600"/>
                        </a:spcAft>
                      </a:pPr>
                      <a:endParaRPr lang="en-GB"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8000"/>
                        </a:lnSpc>
                        <a:spcAft>
                          <a:spcPts val="600"/>
                        </a:spcAft>
                      </a:pPr>
                      <a:endParaRPr lang="en-GB"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50135757"/>
                  </a:ext>
                </a:extLst>
              </a:tr>
              <a:tr h="323272">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I know what abstraction is and how it is used in computational thinking</a:t>
                      </a:r>
                    </a:p>
                  </a:txBody>
                  <a:tcPr marL="68580" marR="68580" marT="0" marB="0">
                    <a:solidFill>
                      <a:schemeClr val="accent1">
                        <a:lumMod val="75000"/>
                      </a:schemeClr>
                    </a:solidFill>
                  </a:tcPr>
                </a:tc>
                <a:tc>
                  <a:txBody>
                    <a:bodyPr/>
                    <a:lstStyle/>
                    <a:p>
                      <a:pPr>
                        <a:lnSpc>
                          <a:spcPct val="118000"/>
                        </a:lnSpc>
                        <a:spcAft>
                          <a:spcPts val="600"/>
                        </a:spcAft>
                      </a:pPr>
                      <a:endParaRPr lang="en-GB"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8000"/>
                        </a:lnSpc>
                        <a:spcAft>
                          <a:spcPts val="600"/>
                        </a:spcAft>
                      </a:pPr>
                      <a:endParaRPr lang="en-GB"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70247161"/>
                  </a:ext>
                </a:extLst>
              </a:tr>
              <a:tr h="267855">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I know what decomposition is and how it is used in computational thinking</a:t>
                      </a:r>
                      <a:r>
                        <a:rPr lang="en-GB" sz="1600" dirty="0">
                          <a:effectLst/>
                          <a:latin typeface="Consolas" panose="020B0609020204030204" pitchFamily="49" charset="0"/>
                          <a:ea typeface="Calibri" panose="020F0502020204030204" pitchFamily="34" charset="0"/>
                          <a:cs typeface="Consolas" panose="020B0609020204030204" pitchFamily="49" charset="0"/>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75000"/>
                      </a:schemeClr>
                    </a:solidFill>
                  </a:tcPr>
                </a:tc>
                <a:tc>
                  <a:txBody>
                    <a:bodyPr/>
                    <a:lstStyle/>
                    <a:p>
                      <a:pPr>
                        <a:lnSpc>
                          <a:spcPct val="118000"/>
                        </a:lnSpc>
                        <a:spcAft>
                          <a:spcPts val="600"/>
                        </a:spcAft>
                      </a:pPr>
                      <a:endParaRPr lang="en-GB"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8000"/>
                        </a:lnSpc>
                        <a:spcAft>
                          <a:spcPts val="600"/>
                        </a:spcAft>
                      </a:pPr>
                      <a:endParaRPr lang="en-GB"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70453906"/>
                  </a:ext>
                </a:extLst>
              </a:tr>
              <a:tr h="284936">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I know what </a:t>
                      </a:r>
                      <a:r>
                        <a:rPr lang="en-GB"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algorithmic thinking </a:t>
                      </a:r>
                      <a:r>
                        <a:rPr lang="en-GB" sz="1600" dirty="0">
                          <a:effectLst/>
                          <a:latin typeface="Calibri" panose="020F0502020204030204" pitchFamily="34" charset="0"/>
                          <a:ea typeface="Calibri" panose="020F0502020204030204" pitchFamily="34" charset="0"/>
                          <a:cs typeface="Times New Roman" panose="02020603050405020304" pitchFamily="18" charset="0"/>
                        </a:rPr>
                        <a:t>is and how it is used in computational thinking</a:t>
                      </a:r>
                    </a:p>
                  </a:txBody>
                  <a:tcPr marL="68580" marR="68580" marT="0" marB="0">
                    <a:solidFill>
                      <a:schemeClr val="accent1">
                        <a:lumMod val="75000"/>
                      </a:schemeClr>
                    </a:solidFill>
                  </a:tcPr>
                </a:tc>
                <a:tc>
                  <a:txBody>
                    <a:bodyPr/>
                    <a:lstStyle/>
                    <a:p>
                      <a:pPr>
                        <a:lnSpc>
                          <a:spcPct val="118000"/>
                        </a:lnSpc>
                        <a:spcAft>
                          <a:spcPts val="600"/>
                        </a:spcAft>
                      </a:pPr>
                      <a:endParaRPr lang="en-GB"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8000"/>
                        </a:lnSpc>
                        <a:spcAft>
                          <a:spcPts val="600"/>
                        </a:spcAft>
                      </a:pPr>
                      <a:endParaRPr lang="en-GB"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06138350"/>
                  </a:ext>
                </a:extLst>
              </a:tr>
              <a:tr h="338962">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I can read and interpret Flowchart</a:t>
                      </a:r>
                    </a:p>
                  </a:txBody>
                  <a:tcPr marL="68580" marR="68580" marT="0" marB="0">
                    <a:solidFill>
                      <a:schemeClr val="accent1">
                        <a:lumMod val="75000"/>
                      </a:schemeClr>
                    </a:solidFill>
                  </a:tcPr>
                </a:tc>
                <a:tc>
                  <a:txBody>
                    <a:bodyPr/>
                    <a:lstStyle/>
                    <a:p>
                      <a:pPr>
                        <a:lnSpc>
                          <a:spcPct val="118000"/>
                        </a:lnSpc>
                        <a:spcAft>
                          <a:spcPts val="600"/>
                        </a:spcAft>
                      </a:pPr>
                      <a:endParaRPr lang="en-GB"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8000"/>
                        </a:lnSpc>
                        <a:spcAft>
                          <a:spcPts val="600"/>
                        </a:spcAft>
                      </a:pPr>
                      <a:endParaRPr lang="en-GB"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36687738"/>
                  </a:ext>
                </a:extLst>
              </a:tr>
              <a:tr h="286328">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I can create algorithm with selection and iteration using flowchart</a:t>
                      </a:r>
                    </a:p>
                  </a:txBody>
                  <a:tcPr marL="68580" marR="68580" marT="0" marB="0">
                    <a:solidFill>
                      <a:schemeClr val="accent1">
                        <a:lumMod val="75000"/>
                      </a:schemeClr>
                    </a:solidFill>
                  </a:tcPr>
                </a:tc>
                <a:tc>
                  <a:txBody>
                    <a:bodyPr/>
                    <a:lstStyle/>
                    <a:p>
                      <a:pPr>
                        <a:lnSpc>
                          <a:spcPct val="118000"/>
                        </a:lnSpc>
                        <a:spcAft>
                          <a:spcPts val="600"/>
                        </a:spcAft>
                      </a:pPr>
                      <a:endParaRPr lang="en-GB"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8000"/>
                        </a:lnSpc>
                        <a:spcAft>
                          <a:spcPts val="600"/>
                        </a:spcAft>
                      </a:pPr>
                      <a:endParaRPr lang="en-GB"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66732232"/>
                  </a:ext>
                </a:extLst>
              </a:tr>
              <a:tr h="294172">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I can create algorithm with selection and iteration using Pseudocode</a:t>
                      </a:r>
                    </a:p>
                  </a:txBody>
                  <a:tcPr marL="68580" marR="68580" marT="0" marB="0">
                    <a:solidFill>
                      <a:schemeClr val="accent1">
                        <a:lumMod val="75000"/>
                      </a:schemeClr>
                    </a:solidFill>
                  </a:tcPr>
                </a:tc>
                <a:tc>
                  <a:txBody>
                    <a:bodyPr/>
                    <a:lstStyle/>
                    <a:p>
                      <a:pPr>
                        <a:lnSpc>
                          <a:spcPct val="118000"/>
                        </a:lnSpc>
                        <a:spcAft>
                          <a:spcPts val="600"/>
                        </a:spcAft>
                      </a:pPr>
                      <a:endParaRPr lang="en-GB"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8000"/>
                        </a:lnSpc>
                        <a:spcAft>
                          <a:spcPts val="600"/>
                        </a:spcAft>
                      </a:pPr>
                      <a:endParaRPr lang="en-GB"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613827918"/>
                  </a:ext>
                </a:extLst>
              </a:tr>
              <a:tr h="360218">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I can correct a Pseudocode with errors</a:t>
                      </a:r>
                    </a:p>
                  </a:txBody>
                  <a:tcPr marL="68580" marR="68580" marT="0" marB="0">
                    <a:solidFill>
                      <a:schemeClr val="accent1">
                        <a:lumMod val="75000"/>
                      </a:schemeClr>
                    </a:solidFill>
                  </a:tcPr>
                </a:tc>
                <a:tc>
                  <a:txBody>
                    <a:bodyPr/>
                    <a:lstStyle/>
                    <a:p>
                      <a:pPr>
                        <a:lnSpc>
                          <a:spcPct val="118000"/>
                        </a:lnSpc>
                        <a:spcAft>
                          <a:spcPts val="600"/>
                        </a:spcAft>
                      </a:pPr>
                      <a:endParaRPr lang="en-GB"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8000"/>
                        </a:lnSpc>
                        <a:spcAft>
                          <a:spcPts val="600"/>
                        </a:spcAft>
                      </a:pPr>
                      <a:endParaRPr lang="en-GB"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40677814"/>
                  </a:ext>
                </a:extLst>
              </a:tr>
              <a:tr h="332510">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I can complete an incomplete Pseudocode</a:t>
                      </a:r>
                    </a:p>
                  </a:txBody>
                  <a:tcPr marL="68580" marR="68580" marT="0" marB="0">
                    <a:solidFill>
                      <a:schemeClr val="accent1">
                        <a:lumMod val="75000"/>
                      </a:schemeClr>
                    </a:solidFill>
                  </a:tcPr>
                </a:tc>
                <a:tc>
                  <a:txBody>
                    <a:bodyPr/>
                    <a:lstStyle/>
                    <a:p>
                      <a:pPr>
                        <a:lnSpc>
                          <a:spcPct val="118000"/>
                        </a:lnSpc>
                        <a:spcAft>
                          <a:spcPts val="600"/>
                        </a:spcAft>
                      </a:pPr>
                      <a:endParaRPr lang="en-GB"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8000"/>
                        </a:lnSpc>
                        <a:spcAft>
                          <a:spcPts val="600"/>
                        </a:spcAft>
                      </a:pPr>
                      <a:endParaRPr lang="en-GB"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76375064"/>
                  </a:ext>
                </a:extLst>
              </a:tr>
              <a:tr h="323272">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I know how linear search algorithm works and can used to find an item in a list</a:t>
                      </a:r>
                    </a:p>
                  </a:txBody>
                  <a:tcPr marL="68580" marR="68580" marT="0" marB="0">
                    <a:solidFill>
                      <a:schemeClr val="accent1">
                        <a:lumMod val="75000"/>
                      </a:schemeClr>
                    </a:solidFill>
                  </a:tcPr>
                </a:tc>
                <a:tc>
                  <a:txBody>
                    <a:bodyPr/>
                    <a:lstStyle/>
                    <a:p>
                      <a:pPr>
                        <a:lnSpc>
                          <a:spcPct val="118000"/>
                        </a:lnSpc>
                        <a:spcAft>
                          <a:spcPts val="600"/>
                        </a:spcAft>
                      </a:pPr>
                      <a:endParaRPr lang="en-GB"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8000"/>
                        </a:lnSpc>
                        <a:spcAft>
                          <a:spcPts val="600"/>
                        </a:spcAft>
                      </a:pPr>
                      <a:endParaRPr lang="en-GB"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720937538"/>
                  </a:ext>
                </a:extLst>
              </a:tr>
              <a:tr h="277091">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I know how binary search algorithm works and can used to find an item in a list</a:t>
                      </a:r>
                    </a:p>
                  </a:txBody>
                  <a:tcPr marL="68580" marR="68580" marT="0" marB="0">
                    <a:solidFill>
                      <a:schemeClr val="accent1">
                        <a:lumMod val="75000"/>
                      </a:schemeClr>
                    </a:solidFill>
                  </a:tcPr>
                </a:tc>
                <a:tc>
                  <a:txBody>
                    <a:bodyPr/>
                    <a:lstStyle/>
                    <a:p>
                      <a:pPr>
                        <a:lnSpc>
                          <a:spcPct val="118000"/>
                        </a:lnSpc>
                        <a:spcAft>
                          <a:spcPts val="600"/>
                        </a:spcAft>
                      </a:pPr>
                      <a:endParaRPr lang="en-GB"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8000"/>
                        </a:lnSpc>
                        <a:spcAft>
                          <a:spcPts val="600"/>
                        </a:spcAft>
                      </a:pPr>
                      <a:endParaRPr lang="en-GB"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82799110"/>
                  </a:ext>
                </a:extLst>
              </a:tr>
              <a:tr h="358827">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I know how bubble sort algorithm works and can used to sort an items in a list</a:t>
                      </a:r>
                    </a:p>
                  </a:txBody>
                  <a:tcPr marL="68580" marR="68580" marT="0" marB="0">
                    <a:solidFill>
                      <a:schemeClr val="accent1">
                        <a:lumMod val="75000"/>
                      </a:schemeClr>
                    </a:solidFill>
                  </a:tcPr>
                </a:tc>
                <a:tc>
                  <a:txBody>
                    <a:bodyPr/>
                    <a:lstStyle/>
                    <a:p>
                      <a:pPr>
                        <a:lnSpc>
                          <a:spcPct val="118000"/>
                        </a:lnSpc>
                        <a:spcAft>
                          <a:spcPts val="600"/>
                        </a:spcAft>
                      </a:pPr>
                      <a:endParaRPr lang="en-GB"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8000"/>
                        </a:lnSpc>
                        <a:spcAft>
                          <a:spcPts val="600"/>
                        </a:spcAft>
                      </a:pPr>
                      <a:endParaRPr lang="en-GB"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74433924"/>
                  </a:ext>
                </a:extLst>
              </a:tr>
              <a:tr h="304800">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I know how insertion sort algorithm works and can used to sort an items in a list</a:t>
                      </a:r>
                    </a:p>
                  </a:txBody>
                  <a:tcPr marL="68580" marR="68580" marT="0" marB="0">
                    <a:solidFill>
                      <a:schemeClr val="accent1">
                        <a:lumMod val="75000"/>
                      </a:schemeClr>
                    </a:solidFill>
                  </a:tcPr>
                </a:tc>
                <a:tc>
                  <a:txBody>
                    <a:bodyPr/>
                    <a:lstStyle/>
                    <a:p>
                      <a:pPr>
                        <a:lnSpc>
                          <a:spcPct val="118000"/>
                        </a:lnSpc>
                        <a:spcAft>
                          <a:spcPts val="600"/>
                        </a:spcAft>
                      </a:pPr>
                      <a:endParaRPr lang="en-GB"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8000"/>
                        </a:lnSpc>
                        <a:spcAft>
                          <a:spcPts val="600"/>
                        </a:spcAft>
                      </a:pPr>
                      <a:endParaRPr lang="en-GB"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67499587"/>
                  </a:ext>
                </a:extLst>
              </a:tr>
              <a:tr h="314036">
                <a:tc>
                  <a:txBody>
                    <a:bodyPr/>
                    <a:lstStyle/>
                    <a:p>
                      <a:pPr>
                        <a:lnSpc>
                          <a:spcPct val="107000"/>
                        </a:lnSpc>
                        <a:spcAft>
                          <a:spcPts val="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I know how merge sort algorithm works and can used to sort an items in a list</a:t>
                      </a:r>
                    </a:p>
                  </a:txBody>
                  <a:tcPr marL="68580" marR="68580" marT="0" marB="0">
                    <a:solidFill>
                      <a:schemeClr val="accent1">
                        <a:lumMod val="75000"/>
                      </a:schemeClr>
                    </a:solidFill>
                  </a:tcPr>
                </a:tc>
                <a:tc>
                  <a:txBody>
                    <a:bodyPr/>
                    <a:lstStyle/>
                    <a:p>
                      <a:pPr>
                        <a:lnSpc>
                          <a:spcPct val="118000"/>
                        </a:lnSpc>
                        <a:spcAft>
                          <a:spcPts val="600"/>
                        </a:spcAft>
                      </a:pPr>
                      <a:endParaRPr lang="en-GB"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8000"/>
                        </a:lnSpc>
                        <a:spcAft>
                          <a:spcPts val="600"/>
                        </a:spcAft>
                      </a:pPr>
                      <a:endParaRPr lang="en-GB" sz="1600" kern="14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59314399"/>
                  </a:ext>
                </a:extLst>
              </a:tr>
            </a:tbl>
          </a:graphicData>
        </a:graphic>
      </p:graphicFrame>
    </p:spTree>
    <p:extLst>
      <p:ext uri="{BB962C8B-B14F-4D97-AF65-F5344CB8AC3E}">
        <p14:creationId xmlns:p14="http://schemas.microsoft.com/office/powerpoint/2010/main" val="26909084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0" y="0"/>
            <a:ext cx="9144000" cy="1023938"/>
          </a:xfrm>
          <a:solidFill>
            <a:schemeClr val="tx2">
              <a:lumMod val="40000"/>
              <a:lumOff val="60000"/>
            </a:schemeClr>
          </a:solidFill>
          <a:ln>
            <a:solidFill>
              <a:schemeClr val="tx2">
                <a:lumMod val="40000"/>
                <a:lumOff val="60000"/>
              </a:schemeClr>
            </a:solidFill>
          </a:ln>
        </p:spPr>
        <p:txBody>
          <a:bodyPr anchor="ctr"/>
          <a:lstStyle/>
          <a:p>
            <a:pPr eaLnBrk="1" hangingPunct="1"/>
            <a:r>
              <a:rPr lang="en-US" sz="4000" b="0" dirty="0" smtClean="0">
                <a:solidFill>
                  <a:schemeClr val="tx1"/>
                </a:solidFill>
                <a:latin typeface="Adobe Gothic Std B" panose="020B0800000000000000" pitchFamily="34" charset="-128"/>
                <a:ea typeface="Adobe Gothic Std B" panose="020B0800000000000000" pitchFamily="34" charset="-128"/>
              </a:rPr>
              <a:t>Activity</a:t>
            </a:r>
          </a:p>
        </p:txBody>
      </p:sp>
      <p:sp>
        <p:nvSpPr>
          <p:cNvPr id="11" name="Content Placeholder 2"/>
          <p:cNvSpPr txBox="1">
            <a:spLocks/>
          </p:cNvSpPr>
          <p:nvPr/>
        </p:nvSpPr>
        <p:spPr bwMode="auto">
          <a:xfrm>
            <a:off x="159814" y="1814525"/>
            <a:ext cx="8771750" cy="4445132"/>
          </a:xfrm>
          <a:prstGeom prst="rect">
            <a:avLst/>
          </a:pr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Blip>
                <a:blip r:embed="rId2"/>
              </a:buBlip>
              <a:defRPr sz="28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Blip>
                <a:blip r:embed="rId2"/>
              </a:buBlip>
              <a:defRPr sz="24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Blip>
                <a:blip r:embed="rId2"/>
              </a:buBlip>
              <a:defRPr sz="20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Blip>
                <a:blip r:embed="rId2"/>
              </a:buBlip>
              <a:defRPr>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Blip>
                <a:blip r:embed="rId2"/>
              </a:buBlip>
              <a:defRPr>
                <a:solidFill>
                  <a:schemeClr val="tx1"/>
                </a:solidFill>
                <a:latin typeface="+mn-lt"/>
                <a:ea typeface="+mn-ea"/>
              </a:defRPr>
            </a:lvl5pPr>
            <a:lvl6pPr marL="2514600" indent="-228600" algn="l" defTabSz="457200" rtl="0" fontAlgn="base">
              <a:spcBef>
                <a:spcPct val="20000"/>
              </a:spcBef>
              <a:spcAft>
                <a:spcPct val="0"/>
              </a:spcAft>
              <a:buFont typeface="Arial" charset="0"/>
              <a:buChar char="»"/>
              <a:defRPr>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a:solidFill>
                  <a:schemeClr val="tx1"/>
                </a:solidFill>
                <a:latin typeface="+mn-lt"/>
                <a:ea typeface="+mn-ea"/>
              </a:defRPr>
            </a:lvl9pPr>
          </a:lstStyle>
          <a:p>
            <a:pPr marL="0" indent="0">
              <a:spcBef>
                <a:spcPts val="0"/>
              </a:spcBef>
              <a:spcAft>
                <a:spcPts val="1200"/>
              </a:spcAft>
              <a:buNone/>
            </a:pPr>
            <a:r>
              <a:rPr lang="en-GB" kern="0" dirty="0" smtClean="0">
                <a:latin typeface="Adobe Gothic Std B" panose="020B0800000000000000" pitchFamily="34" charset="-128"/>
                <a:ea typeface="Adobe Gothic Std B" panose="020B0800000000000000" pitchFamily="34" charset="-128"/>
              </a:rPr>
              <a:t>In your </a:t>
            </a:r>
            <a:r>
              <a:rPr lang="en-GB" kern="0" dirty="0" smtClean="0">
                <a:solidFill>
                  <a:srgbClr val="F96F07"/>
                </a:solidFill>
                <a:latin typeface="Adobe Gothic Std B" panose="020B0800000000000000" pitchFamily="34" charset="-128"/>
                <a:ea typeface="Adobe Gothic Std B" panose="020B0800000000000000" pitchFamily="34" charset="-128"/>
              </a:rPr>
              <a:t> Algorithm </a:t>
            </a:r>
            <a:r>
              <a:rPr lang="en-GB" kern="0" dirty="0" smtClean="0">
                <a:latin typeface="Adobe Gothic Std B" panose="020B0800000000000000" pitchFamily="34" charset="-128"/>
                <a:ea typeface="Adobe Gothic Std B" panose="020B0800000000000000" pitchFamily="34" charset="-128"/>
              </a:rPr>
              <a:t>folder in your area</a:t>
            </a:r>
            <a:endParaRPr lang="en-GB" kern="0" dirty="0" smtClean="0">
              <a:solidFill>
                <a:srgbClr val="F96F07"/>
              </a:solidFill>
              <a:latin typeface="Adobe Gothic Std B" panose="020B0800000000000000" pitchFamily="34" charset="-128"/>
              <a:ea typeface="Adobe Gothic Std B" panose="020B0800000000000000" pitchFamily="34" charset="-128"/>
            </a:endParaRPr>
          </a:p>
          <a:p>
            <a:pPr marL="0" indent="0">
              <a:spcBef>
                <a:spcPts val="0"/>
              </a:spcBef>
              <a:spcAft>
                <a:spcPts val="1200"/>
              </a:spcAft>
              <a:buNone/>
            </a:pPr>
            <a:r>
              <a:rPr lang="en-GB" kern="0" dirty="0" smtClean="0">
                <a:latin typeface="Adobe Gothic Std B" panose="020B0800000000000000" pitchFamily="34" charset="-128"/>
                <a:ea typeface="Adobe Gothic Std B" panose="020B0800000000000000" pitchFamily="34" charset="-128"/>
              </a:rPr>
              <a:t>Open </a:t>
            </a:r>
            <a:r>
              <a:rPr lang="en-GB" kern="0" dirty="0" smtClean="0">
                <a:solidFill>
                  <a:srgbClr val="F96F07"/>
                </a:solidFill>
                <a:latin typeface="Adobe Gothic Std B" panose="020B0800000000000000" pitchFamily="34" charset="-128"/>
                <a:ea typeface="Adobe Gothic Std B" panose="020B0800000000000000" pitchFamily="34" charset="-128"/>
              </a:rPr>
              <a:t>Algorithm Booklet </a:t>
            </a:r>
            <a:endParaRPr lang="en-GB" kern="0" dirty="0" smtClean="0">
              <a:solidFill>
                <a:srgbClr val="002060"/>
              </a:solidFill>
              <a:latin typeface="Adobe Gothic Std B" panose="020B0800000000000000" pitchFamily="34" charset="-128"/>
              <a:ea typeface="Adobe Gothic Std B" panose="020B0800000000000000" pitchFamily="34" charset="-128"/>
            </a:endParaRPr>
          </a:p>
          <a:p>
            <a:pPr marL="0" indent="0">
              <a:spcBef>
                <a:spcPts val="0"/>
              </a:spcBef>
              <a:spcAft>
                <a:spcPts val="1200"/>
              </a:spcAft>
              <a:buNone/>
            </a:pPr>
            <a:r>
              <a:rPr lang="en-GB" kern="0" dirty="0" smtClean="0">
                <a:latin typeface="Adobe Gothic Std B" panose="020B0800000000000000" pitchFamily="34" charset="-128"/>
                <a:ea typeface="Adobe Gothic Std B" panose="020B0800000000000000" pitchFamily="34" charset="-128"/>
              </a:rPr>
              <a:t>Complete:</a:t>
            </a:r>
          </a:p>
          <a:p>
            <a:pPr lvl="1">
              <a:spcBef>
                <a:spcPts val="0"/>
              </a:spcBef>
              <a:spcAft>
                <a:spcPts val="1200"/>
              </a:spcAft>
              <a:buFont typeface="Wingdings" panose="05000000000000000000" pitchFamily="2" charset="2"/>
              <a:buChar char="Ø"/>
            </a:pPr>
            <a:r>
              <a:rPr lang="en-GB" sz="2800" kern="0" dirty="0" smtClean="0">
                <a:solidFill>
                  <a:srgbClr val="FA0CDE"/>
                </a:solidFill>
                <a:latin typeface="Adobe Gothic Std B" panose="020B0800000000000000" pitchFamily="34" charset="-128"/>
                <a:ea typeface="Adobe Gothic Std B" panose="020B0800000000000000" pitchFamily="34" charset="-128"/>
              </a:rPr>
              <a:t>All Abstraction Task in Part 1: Computational Thinking</a:t>
            </a:r>
          </a:p>
          <a:p>
            <a:pPr lvl="2">
              <a:spcBef>
                <a:spcPts val="0"/>
              </a:spcBef>
              <a:spcAft>
                <a:spcPts val="1200"/>
              </a:spcAft>
              <a:buFont typeface="Wingdings" panose="05000000000000000000" pitchFamily="2" charset="2"/>
              <a:buChar char="Ø"/>
            </a:pPr>
            <a:r>
              <a:rPr lang="en-GB" dirty="0" smtClean="0"/>
              <a:t>Consider </a:t>
            </a:r>
            <a:r>
              <a:rPr lang="en-GB" dirty="0"/>
              <a:t>how abstraction would be used to represent a map on a </a:t>
            </a:r>
            <a:r>
              <a:rPr lang="en-GB" dirty="0" smtClean="0"/>
              <a:t>computer.</a:t>
            </a:r>
          </a:p>
          <a:p>
            <a:pPr lvl="2">
              <a:spcBef>
                <a:spcPts val="0"/>
              </a:spcBef>
              <a:spcAft>
                <a:spcPts val="1200"/>
              </a:spcAft>
              <a:buFont typeface="Wingdings" panose="05000000000000000000" pitchFamily="2" charset="2"/>
              <a:buChar char="Ø"/>
            </a:pPr>
            <a:r>
              <a:rPr lang="en-GB" dirty="0" smtClean="0"/>
              <a:t>Complete </a:t>
            </a:r>
            <a:r>
              <a:rPr lang="en-GB" dirty="0"/>
              <a:t>the worksheet by answer the questions and/or drawing the map as it would appear in a computer model.</a:t>
            </a:r>
          </a:p>
          <a:p>
            <a:pPr marL="457200" lvl="1" indent="0">
              <a:spcBef>
                <a:spcPts val="0"/>
              </a:spcBef>
              <a:spcAft>
                <a:spcPts val="1200"/>
              </a:spcAft>
              <a:buNone/>
            </a:pPr>
            <a:endParaRPr lang="en-GB" sz="2800" kern="0" dirty="0">
              <a:solidFill>
                <a:srgbClr val="FA0CDE"/>
              </a:solidFill>
              <a:latin typeface="Adobe Gothic Std B" panose="020B0800000000000000" pitchFamily="34" charset="-128"/>
              <a:ea typeface="Adobe Gothic Std B" panose="020B0800000000000000" pitchFamily="34" charset="-128"/>
            </a:endParaRPr>
          </a:p>
        </p:txBody>
      </p:sp>
      <p:sp>
        <p:nvSpPr>
          <p:cNvPr id="2" name="TextBox 1"/>
          <p:cNvSpPr txBox="1"/>
          <p:nvPr/>
        </p:nvSpPr>
        <p:spPr>
          <a:xfrm>
            <a:off x="4627418" y="0"/>
            <a:ext cx="4516582" cy="923330"/>
          </a:xfrm>
          <a:prstGeom prst="rect">
            <a:avLst/>
          </a:prstGeom>
          <a:solidFill>
            <a:schemeClr val="bg1"/>
          </a:solidFill>
          <a:ln w="38100">
            <a:solidFill>
              <a:srgbClr val="FA0CDE"/>
            </a:solidFill>
          </a:ln>
        </p:spPr>
        <p:txBody>
          <a:bodyPr wrap="square" rtlCol="0">
            <a:spAutoFit/>
          </a:bodyPr>
          <a:lstStyle/>
          <a:p>
            <a:pPr marL="0" indent="0">
              <a:buNone/>
              <a:defRPr/>
            </a:pPr>
            <a:r>
              <a:rPr lang="en-US" altLang="en-US" dirty="0" smtClean="0">
                <a:solidFill>
                  <a:srgbClr val="7030A0"/>
                </a:solidFill>
                <a:latin typeface="Adobe Gothic Std B" panose="020B0800000000000000" pitchFamily="34" charset="-128"/>
                <a:ea typeface="Adobe Gothic Std B" panose="020B0800000000000000" pitchFamily="34" charset="-128"/>
              </a:rPr>
              <a:t>Learning Intentions Covered:</a:t>
            </a:r>
            <a:endParaRPr lang="en-US" altLang="en-US" dirty="0">
              <a:solidFill>
                <a:srgbClr val="7030A0"/>
              </a:solidFill>
              <a:latin typeface="Adobe Gothic Std B" panose="020B0800000000000000" pitchFamily="34" charset="-128"/>
              <a:ea typeface="Adobe Gothic Std B" panose="020B0800000000000000" pitchFamily="34" charset="-128"/>
            </a:endParaRPr>
          </a:p>
          <a:p>
            <a:r>
              <a:rPr lang="en-GB" b="1" dirty="0">
                <a:solidFill>
                  <a:srgbClr val="FF0000"/>
                </a:solidFill>
                <a:effectLst>
                  <a:outerShdw blurRad="38100" dist="38100" dir="2700000" algn="tl">
                    <a:srgbClr val="000000">
                      <a:alpha val="43137"/>
                    </a:srgbClr>
                  </a:outerShdw>
                </a:effectLst>
              </a:rPr>
              <a:t>Be able </a:t>
            </a:r>
            <a:r>
              <a:rPr lang="en-GB" dirty="0"/>
              <a:t>to use the skills of:</a:t>
            </a:r>
          </a:p>
          <a:p>
            <a:pPr lvl="1">
              <a:buFont typeface="Arial" panose="020B0604020202020204" pitchFamily="34" charset="0"/>
              <a:buChar char="−"/>
            </a:pPr>
            <a:r>
              <a:rPr lang="en-GB" dirty="0"/>
              <a:t>Abstraction</a:t>
            </a:r>
          </a:p>
        </p:txBody>
      </p:sp>
    </p:spTree>
    <p:extLst>
      <p:ext uri="{BB962C8B-B14F-4D97-AF65-F5344CB8AC3E}">
        <p14:creationId xmlns:p14="http://schemas.microsoft.com/office/powerpoint/2010/main" val="13209445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0" y="0"/>
            <a:ext cx="9144000" cy="1023938"/>
          </a:xfrm>
          <a:solidFill>
            <a:schemeClr val="tx2">
              <a:lumMod val="40000"/>
              <a:lumOff val="60000"/>
            </a:schemeClr>
          </a:solidFill>
          <a:ln>
            <a:solidFill>
              <a:schemeClr val="tx2">
                <a:lumMod val="40000"/>
                <a:lumOff val="60000"/>
              </a:schemeClr>
            </a:solidFill>
          </a:ln>
        </p:spPr>
        <p:txBody>
          <a:bodyPr anchor="ctr"/>
          <a:lstStyle/>
          <a:p>
            <a:pPr eaLnBrk="1" hangingPunct="1"/>
            <a:r>
              <a:rPr lang="en-US" sz="4000" b="0" dirty="0" smtClean="0">
                <a:solidFill>
                  <a:schemeClr val="tx1"/>
                </a:solidFill>
                <a:latin typeface="Adobe Gothic Std B" panose="020B0800000000000000" pitchFamily="34" charset="-128"/>
                <a:ea typeface="Adobe Gothic Std B" panose="020B0800000000000000" pitchFamily="34" charset="-128"/>
              </a:rPr>
              <a:t>Activity</a:t>
            </a:r>
          </a:p>
        </p:txBody>
      </p:sp>
      <p:sp>
        <p:nvSpPr>
          <p:cNvPr id="11" name="Content Placeholder 2"/>
          <p:cNvSpPr txBox="1">
            <a:spLocks/>
          </p:cNvSpPr>
          <p:nvPr/>
        </p:nvSpPr>
        <p:spPr bwMode="auto">
          <a:xfrm>
            <a:off x="159814" y="1814525"/>
            <a:ext cx="8771750" cy="4445132"/>
          </a:xfrm>
          <a:prstGeom prst="rect">
            <a:avLst/>
          </a:pr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Blip>
                <a:blip r:embed="rId2"/>
              </a:buBlip>
              <a:defRPr sz="28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Blip>
                <a:blip r:embed="rId2"/>
              </a:buBlip>
              <a:defRPr sz="24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Blip>
                <a:blip r:embed="rId2"/>
              </a:buBlip>
              <a:defRPr sz="20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Blip>
                <a:blip r:embed="rId2"/>
              </a:buBlip>
              <a:defRPr>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Blip>
                <a:blip r:embed="rId2"/>
              </a:buBlip>
              <a:defRPr>
                <a:solidFill>
                  <a:schemeClr val="tx1"/>
                </a:solidFill>
                <a:latin typeface="+mn-lt"/>
                <a:ea typeface="+mn-ea"/>
              </a:defRPr>
            </a:lvl5pPr>
            <a:lvl6pPr marL="2514600" indent="-228600" algn="l" defTabSz="457200" rtl="0" fontAlgn="base">
              <a:spcBef>
                <a:spcPct val="20000"/>
              </a:spcBef>
              <a:spcAft>
                <a:spcPct val="0"/>
              </a:spcAft>
              <a:buFont typeface="Arial" charset="0"/>
              <a:buChar char="»"/>
              <a:defRPr>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a:solidFill>
                  <a:schemeClr val="tx1"/>
                </a:solidFill>
                <a:latin typeface="+mn-lt"/>
                <a:ea typeface="+mn-ea"/>
              </a:defRPr>
            </a:lvl9pPr>
          </a:lstStyle>
          <a:p>
            <a:pPr marL="0" indent="0">
              <a:spcBef>
                <a:spcPts val="0"/>
              </a:spcBef>
              <a:spcAft>
                <a:spcPts val="1200"/>
              </a:spcAft>
              <a:buNone/>
            </a:pPr>
            <a:r>
              <a:rPr lang="en-GB" kern="0" dirty="0" smtClean="0">
                <a:latin typeface="Adobe Gothic Std B" panose="020B0800000000000000" pitchFamily="34" charset="-128"/>
                <a:ea typeface="Adobe Gothic Std B" panose="020B0800000000000000" pitchFamily="34" charset="-128"/>
              </a:rPr>
              <a:t>In your </a:t>
            </a:r>
            <a:r>
              <a:rPr lang="en-GB" kern="0" dirty="0" smtClean="0">
                <a:solidFill>
                  <a:srgbClr val="F96F07"/>
                </a:solidFill>
                <a:latin typeface="Adobe Gothic Std B" panose="020B0800000000000000" pitchFamily="34" charset="-128"/>
                <a:ea typeface="Adobe Gothic Std B" panose="020B0800000000000000" pitchFamily="34" charset="-128"/>
              </a:rPr>
              <a:t> Algorithm </a:t>
            </a:r>
            <a:r>
              <a:rPr lang="en-GB" kern="0" dirty="0" smtClean="0">
                <a:latin typeface="Adobe Gothic Std B" panose="020B0800000000000000" pitchFamily="34" charset="-128"/>
                <a:ea typeface="Adobe Gothic Std B" panose="020B0800000000000000" pitchFamily="34" charset="-128"/>
              </a:rPr>
              <a:t>folder in your area</a:t>
            </a:r>
            <a:endParaRPr lang="en-GB" kern="0" dirty="0" smtClean="0">
              <a:solidFill>
                <a:srgbClr val="F96F07"/>
              </a:solidFill>
              <a:latin typeface="Adobe Gothic Std B" panose="020B0800000000000000" pitchFamily="34" charset="-128"/>
              <a:ea typeface="Adobe Gothic Std B" panose="020B0800000000000000" pitchFamily="34" charset="-128"/>
            </a:endParaRPr>
          </a:p>
          <a:p>
            <a:pPr marL="0" indent="0">
              <a:spcBef>
                <a:spcPts val="0"/>
              </a:spcBef>
              <a:spcAft>
                <a:spcPts val="1200"/>
              </a:spcAft>
              <a:buNone/>
            </a:pPr>
            <a:r>
              <a:rPr lang="en-GB" kern="0" dirty="0" smtClean="0">
                <a:latin typeface="Adobe Gothic Std B" panose="020B0800000000000000" pitchFamily="34" charset="-128"/>
                <a:ea typeface="Adobe Gothic Std B" panose="020B0800000000000000" pitchFamily="34" charset="-128"/>
              </a:rPr>
              <a:t>Open </a:t>
            </a:r>
            <a:r>
              <a:rPr lang="en-GB" kern="0" dirty="0" smtClean="0">
                <a:solidFill>
                  <a:srgbClr val="F96F07"/>
                </a:solidFill>
                <a:latin typeface="Adobe Gothic Std B" panose="020B0800000000000000" pitchFamily="34" charset="-128"/>
                <a:ea typeface="Adobe Gothic Std B" panose="020B0800000000000000" pitchFamily="34" charset="-128"/>
              </a:rPr>
              <a:t>Algorithm Booklet </a:t>
            </a:r>
            <a:endParaRPr lang="en-GB" kern="0" dirty="0" smtClean="0">
              <a:solidFill>
                <a:srgbClr val="002060"/>
              </a:solidFill>
              <a:latin typeface="Adobe Gothic Std B" panose="020B0800000000000000" pitchFamily="34" charset="-128"/>
              <a:ea typeface="Adobe Gothic Std B" panose="020B0800000000000000" pitchFamily="34" charset="-128"/>
            </a:endParaRPr>
          </a:p>
          <a:p>
            <a:pPr marL="0" indent="0">
              <a:spcBef>
                <a:spcPts val="0"/>
              </a:spcBef>
              <a:spcAft>
                <a:spcPts val="1200"/>
              </a:spcAft>
              <a:buNone/>
            </a:pPr>
            <a:r>
              <a:rPr lang="en-GB" kern="0" dirty="0" smtClean="0">
                <a:latin typeface="Adobe Gothic Std B" panose="020B0800000000000000" pitchFamily="34" charset="-128"/>
                <a:ea typeface="Adobe Gothic Std B" panose="020B0800000000000000" pitchFamily="34" charset="-128"/>
              </a:rPr>
              <a:t>Complete:</a:t>
            </a:r>
          </a:p>
          <a:p>
            <a:pPr lvl="1">
              <a:spcBef>
                <a:spcPts val="0"/>
              </a:spcBef>
              <a:spcAft>
                <a:spcPts val="1200"/>
              </a:spcAft>
              <a:buFont typeface="Wingdings" panose="05000000000000000000" pitchFamily="2" charset="2"/>
              <a:buChar char="Ø"/>
            </a:pPr>
            <a:r>
              <a:rPr lang="en-GB" sz="2800" kern="0" dirty="0">
                <a:solidFill>
                  <a:srgbClr val="FA0CDE"/>
                </a:solidFill>
                <a:latin typeface="Adobe Gothic Std B" panose="020B0800000000000000" pitchFamily="34" charset="-128"/>
                <a:ea typeface="Adobe Gothic Std B" panose="020B0800000000000000" pitchFamily="34" charset="-128"/>
              </a:rPr>
              <a:t>Activity 1: Linear </a:t>
            </a:r>
            <a:r>
              <a:rPr lang="en-GB" sz="2800" kern="0" dirty="0" smtClean="0">
                <a:solidFill>
                  <a:srgbClr val="FA0CDE"/>
                </a:solidFill>
                <a:latin typeface="Adobe Gothic Std B" panose="020B0800000000000000" pitchFamily="34" charset="-128"/>
                <a:ea typeface="Adobe Gothic Std B" panose="020B0800000000000000" pitchFamily="34" charset="-128"/>
              </a:rPr>
              <a:t>Search in </a:t>
            </a:r>
            <a:r>
              <a:rPr lang="en-GB" sz="2800" kern="0" dirty="0">
                <a:solidFill>
                  <a:srgbClr val="FA0CDE"/>
                </a:solidFill>
                <a:latin typeface="Adobe Gothic Std B" panose="020B0800000000000000" pitchFamily="34" charset="-128"/>
                <a:ea typeface="Adobe Gothic Std B" panose="020B0800000000000000" pitchFamily="34" charset="-128"/>
              </a:rPr>
              <a:t>Part 8: </a:t>
            </a:r>
            <a:r>
              <a:rPr lang="en-GB" sz="2800" kern="0" dirty="0" smtClean="0">
                <a:solidFill>
                  <a:srgbClr val="FA0CDE"/>
                </a:solidFill>
                <a:latin typeface="Adobe Gothic Std B" panose="020B0800000000000000" pitchFamily="34" charset="-128"/>
                <a:ea typeface="Adobe Gothic Std B" panose="020B0800000000000000" pitchFamily="34" charset="-128"/>
              </a:rPr>
              <a:t>Searching Algorithm</a:t>
            </a:r>
            <a:endParaRPr lang="en-GB" sz="2800" kern="0" dirty="0">
              <a:solidFill>
                <a:srgbClr val="FA0CDE"/>
              </a:solidFill>
              <a:latin typeface="Adobe Gothic Std B" panose="020B0800000000000000" pitchFamily="34" charset="-128"/>
              <a:ea typeface="Adobe Gothic Std B" panose="020B0800000000000000" pitchFamily="34" charset="-128"/>
            </a:endParaRPr>
          </a:p>
        </p:txBody>
      </p:sp>
      <p:sp>
        <p:nvSpPr>
          <p:cNvPr id="2" name="TextBox 1"/>
          <p:cNvSpPr txBox="1"/>
          <p:nvPr/>
        </p:nvSpPr>
        <p:spPr>
          <a:xfrm>
            <a:off x="4627418" y="31787"/>
            <a:ext cx="4516582" cy="1015663"/>
          </a:xfrm>
          <a:prstGeom prst="rect">
            <a:avLst/>
          </a:prstGeom>
          <a:solidFill>
            <a:schemeClr val="bg1"/>
          </a:solidFill>
          <a:ln w="38100">
            <a:solidFill>
              <a:srgbClr val="FA0CDE"/>
            </a:solidFill>
          </a:ln>
        </p:spPr>
        <p:txBody>
          <a:bodyPr wrap="square" rtlCol="0">
            <a:spAutoFit/>
          </a:bodyPr>
          <a:lstStyle/>
          <a:p>
            <a:pPr marL="0" indent="0">
              <a:buNone/>
              <a:defRPr/>
            </a:pPr>
            <a:r>
              <a:rPr lang="en-US" altLang="en-US" sz="2000" dirty="0" smtClean="0">
                <a:solidFill>
                  <a:srgbClr val="7030A0"/>
                </a:solidFill>
                <a:latin typeface="Adobe Gothic Std B" panose="020B0800000000000000" pitchFamily="34" charset="-128"/>
                <a:ea typeface="Adobe Gothic Std B" panose="020B0800000000000000" pitchFamily="34" charset="-128"/>
              </a:rPr>
              <a:t>Learning Intentions Covered:</a:t>
            </a:r>
            <a:endParaRPr lang="en-US" altLang="en-US" sz="2000" dirty="0">
              <a:solidFill>
                <a:srgbClr val="7030A0"/>
              </a:solidFill>
              <a:latin typeface="Adobe Gothic Std B" panose="020B0800000000000000" pitchFamily="34" charset="-128"/>
              <a:ea typeface="Adobe Gothic Std B" panose="020B0800000000000000" pitchFamily="34" charset="-128"/>
            </a:endParaRPr>
          </a:p>
          <a:p>
            <a:pPr>
              <a:spcBef>
                <a:spcPts val="0"/>
              </a:spcBef>
              <a:spcAft>
                <a:spcPts val="1200"/>
              </a:spcAft>
            </a:pPr>
            <a:r>
              <a:rPr lang="en-GB" sz="2000" b="1" dirty="0">
                <a:solidFill>
                  <a:srgbClr val="C00000"/>
                </a:solidFill>
                <a:cs typeface="Arial" panose="020B0604020202020204" pitchFamily="34" charset="0"/>
              </a:rPr>
              <a:t>Be able </a:t>
            </a:r>
            <a:r>
              <a:rPr lang="en-GB" sz="2000" dirty="0"/>
              <a:t>to use a linear search to find data</a:t>
            </a:r>
            <a:r>
              <a:rPr lang="en-GB" sz="2000" dirty="0" smtClean="0"/>
              <a:t>.</a:t>
            </a:r>
            <a:endParaRPr lang="en-GB" sz="2000" dirty="0"/>
          </a:p>
        </p:txBody>
      </p:sp>
    </p:spTree>
    <p:extLst>
      <p:ext uri="{BB962C8B-B14F-4D97-AF65-F5344CB8AC3E}">
        <p14:creationId xmlns:p14="http://schemas.microsoft.com/office/powerpoint/2010/main" val="376179147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p:spPr>
        <p:txBody>
          <a:bodyPr/>
          <a:lstStyle/>
          <a:p>
            <a:r>
              <a:rPr lang="en-GB"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Optional Activity</a:t>
            </a:r>
            <a:endParaRPr lang="en-GB"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Text Placeholder 2"/>
          <p:cNvSpPr>
            <a:spLocks noGrp="1"/>
          </p:cNvSpPr>
          <p:nvPr>
            <p:ph idx="1"/>
          </p:nvPr>
        </p:nvSpPr>
        <p:spPr>
          <a:ln>
            <a:noFill/>
          </a:ln>
        </p:spPr>
        <p:txBody>
          <a:bodyPr/>
          <a:lstStyle/>
          <a:p>
            <a:pPr>
              <a:spcBef>
                <a:spcPts val="1200"/>
              </a:spcBef>
            </a:pPr>
            <a:r>
              <a:rPr lang="en-GB" dirty="0" smtClean="0">
                <a:latin typeface="Arial" panose="020B0604020202020204" pitchFamily="34" charset="0"/>
                <a:cs typeface="Arial" panose="020B0604020202020204" pitchFamily="34" charset="0"/>
              </a:rPr>
              <a:t>Deal 10 cards, face side down.</a:t>
            </a:r>
          </a:p>
          <a:p>
            <a:pPr lvl="1">
              <a:spcBef>
                <a:spcPts val="1200"/>
              </a:spcBef>
            </a:pPr>
            <a:r>
              <a:rPr lang="en-GB" sz="2800" dirty="0" smtClean="0">
                <a:latin typeface="Arial" panose="020B0604020202020204" pitchFamily="34" charset="0"/>
                <a:cs typeface="Arial" panose="020B0604020202020204" pitchFamily="34" charset="0"/>
              </a:rPr>
              <a:t>Use a linear search to see if you have the number 8.</a:t>
            </a:r>
          </a:p>
          <a:p>
            <a:pPr lvl="1">
              <a:spcBef>
                <a:spcPts val="1200"/>
              </a:spcBef>
            </a:pPr>
            <a:r>
              <a:rPr lang="en-GB" sz="2800" dirty="0" smtClean="0">
                <a:latin typeface="Arial" panose="020B0604020202020204" pitchFamily="34" charset="0"/>
                <a:cs typeface="Arial" panose="020B0604020202020204" pitchFamily="34" charset="0"/>
              </a:rPr>
              <a:t>Use a linear search to see if you have a King.</a:t>
            </a:r>
          </a:p>
          <a:p>
            <a:pPr lvl="1">
              <a:spcBef>
                <a:spcPts val="1200"/>
              </a:spcBef>
            </a:pPr>
            <a:r>
              <a:rPr lang="en-GB" sz="2800" dirty="0" smtClean="0">
                <a:latin typeface="Arial" panose="020B0604020202020204" pitchFamily="34" charset="0"/>
                <a:cs typeface="Arial" panose="020B0604020202020204" pitchFamily="34" charset="0"/>
              </a:rPr>
              <a:t>Use a linear search to see if you have an Ace.</a:t>
            </a:r>
            <a:endParaRPr lang="en-GB" sz="2800" dirty="0">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683568" y="1340768"/>
            <a:ext cx="7848872" cy="4464496"/>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dirty="0"/>
          </a:p>
        </p:txBody>
      </p:sp>
    </p:spTree>
    <p:extLst>
      <p:ext uri="{BB962C8B-B14F-4D97-AF65-F5344CB8AC3E}">
        <p14:creationId xmlns:p14="http://schemas.microsoft.com/office/powerpoint/2010/main" val="179099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341" y="0"/>
            <a:ext cx="7581600" cy="854968"/>
          </a:xfrm>
          <a:solidFill>
            <a:srgbClr val="8EB4E3"/>
          </a:solidFill>
          <a:ln w="3175">
            <a:noFill/>
          </a:ln>
        </p:spPr>
        <p:style>
          <a:lnRef idx="2">
            <a:schemeClr val="accent2"/>
          </a:lnRef>
          <a:fillRef idx="1">
            <a:schemeClr val="lt1"/>
          </a:fillRef>
          <a:effectRef idx="0">
            <a:schemeClr val="accent2"/>
          </a:effectRef>
          <a:fontRef idx="minor">
            <a:schemeClr val="dk1"/>
          </a:fontRef>
        </p:style>
        <p:txBody>
          <a:bodyPr>
            <a:normAutofit/>
          </a:bodyPr>
          <a:lstStyle/>
          <a:p>
            <a:r>
              <a:rPr lang="en-GB" sz="3600"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Binary Search Algorithm</a:t>
            </a:r>
            <a:endParaRPr lang="en-GB" sz="3600"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38340" y="955600"/>
            <a:ext cx="8605900" cy="5821718"/>
          </a:xfrm>
          <a:noFill/>
          <a:ln w="3175">
            <a:noFill/>
          </a:ln>
        </p:spPr>
        <p:style>
          <a:lnRef idx="2">
            <a:schemeClr val="accent3"/>
          </a:lnRef>
          <a:fillRef idx="1">
            <a:schemeClr val="lt1"/>
          </a:fillRef>
          <a:effectRef idx="0">
            <a:schemeClr val="accent3"/>
          </a:effectRef>
          <a:fontRef idx="minor">
            <a:schemeClr val="dk1"/>
          </a:fontRef>
        </p:style>
        <p:txBody>
          <a:bodyPr>
            <a:noAutofit/>
          </a:bodyPr>
          <a:lstStyle/>
          <a:p>
            <a:pPr marL="0" indent="0">
              <a:spcBef>
                <a:spcPts val="600"/>
              </a:spcBef>
              <a:buNone/>
            </a:pPr>
            <a:r>
              <a:rPr lang="en-GB" sz="2000" b="1" dirty="0" smtClean="0">
                <a:latin typeface="Arial" panose="020B0604020202020204" pitchFamily="34" charset="0"/>
                <a:cs typeface="Arial" panose="020B0604020202020204" pitchFamily="34" charset="0"/>
              </a:rPr>
              <a:t>Binary Search – </a:t>
            </a:r>
            <a:r>
              <a:rPr lang="en-GB" sz="2000" b="1" i="1" dirty="0" smtClean="0">
                <a:latin typeface="Arial" panose="020B0604020202020204" pitchFamily="34" charset="0"/>
                <a:cs typeface="Arial" panose="020B0604020202020204" pitchFamily="34" charset="0"/>
              </a:rPr>
              <a:t>DIVIDE AND CONQUER </a:t>
            </a:r>
            <a:endParaRPr lang="en-GB" sz="2000" dirty="0" smtClean="0">
              <a:latin typeface="Arial" panose="020B0604020202020204" pitchFamily="34" charset="0"/>
              <a:cs typeface="Arial" panose="020B0604020202020204" pitchFamily="34" charset="0"/>
            </a:endParaRPr>
          </a:p>
          <a:p>
            <a:pPr>
              <a:spcBef>
                <a:spcPts val="600"/>
              </a:spcBef>
            </a:pPr>
            <a:r>
              <a:rPr lang="en-GB" sz="2000" dirty="0" smtClean="0">
                <a:latin typeface="Arial" panose="020B0604020202020204" pitchFamily="34" charset="0"/>
                <a:cs typeface="Arial" panose="020B0604020202020204" pitchFamily="34" charset="0"/>
              </a:rPr>
              <a:t>Binary searching is only possible for sets of data that are in ORDER – THEY HAVE TO BE ORDERED!!</a:t>
            </a:r>
            <a:endParaRPr lang="en-GB" sz="2000" dirty="0">
              <a:latin typeface="Arial" panose="020B0604020202020204" pitchFamily="34" charset="0"/>
              <a:cs typeface="Arial" panose="020B0604020202020204" pitchFamily="34" charset="0"/>
            </a:endParaRPr>
          </a:p>
          <a:p>
            <a:pPr>
              <a:spcBef>
                <a:spcPts val="600"/>
              </a:spcBef>
            </a:pPr>
            <a:r>
              <a:rPr lang="en-GB" sz="2000" dirty="0" smtClean="0">
                <a:latin typeface="Arial" panose="020B0604020202020204" pitchFamily="34" charset="0"/>
                <a:cs typeface="Arial" panose="020B0604020202020204" pitchFamily="34" charset="0"/>
              </a:rPr>
              <a:t>It involves </a:t>
            </a:r>
            <a:r>
              <a:rPr lang="en-GB" sz="2000" b="1" dirty="0" smtClean="0">
                <a:latin typeface="Arial" panose="020B0604020202020204" pitchFamily="34" charset="0"/>
                <a:cs typeface="Arial" panose="020B0604020202020204" pitchFamily="34" charset="0"/>
              </a:rPr>
              <a:t>starting the search at the middle </a:t>
            </a:r>
            <a:r>
              <a:rPr lang="en-GB" sz="2000" dirty="0" smtClean="0">
                <a:latin typeface="Arial" panose="020B0604020202020204" pitchFamily="34" charset="0"/>
                <a:cs typeface="Arial" panose="020B0604020202020204" pitchFamily="34" charset="0"/>
              </a:rPr>
              <a:t>so to work out if the search item is positioned </a:t>
            </a:r>
            <a:r>
              <a:rPr lang="en-GB" sz="2000" b="1" dirty="0" smtClean="0">
                <a:latin typeface="Arial" panose="020B0604020202020204" pitchFamily="34" charset="0"/>
                <a:cs typeface="Arial" panose="020B0604020202020204" pitchFamily="34" charset="0"/>
              </a:rPr>
              <a:t>lower than the middle</a:t>
            </a:r>
            <a:r>
              <a:rPr lang="en-GB" sz="2000" dirty="0" smtClean="0">
                <a:latin typeface="Arial" panose="020B0604020202020204" pitchFamily="34" charset="0"/>
                <a:cs typeface="Arial" panose="020B0604020202020204" pitchFamily="34" charset="0"/>
              </a:rPr>
              <a:t> or </a:t>
            </a:r>
            <a:r>
              <a:rPr lang="en-GB" sz="2000" b="1" dirty="0" smtClean="0">
                <a:latin typeface="Arial" panose="020B0604020202020204" pitchFamily="34" charset="0"/>
                <a:cs typeface="Arial" panose="020B0604020202020204" pitchFamily="34" charset="0"/>
              </a:rPr>
              <a:t>higher than the middle</a:t>
            </a:r>
            <a:r>
              <a:rPr lang="en-GB" sz="2000" dirty="0" smtClean="0">
                <a:latin typeface="Arial" panose="020B0604020202020204" pitchFamily="34" charset="0"/>
                <a:cs typeface="Arial" panose="020B0604020202020204" pitchFamily="34" charset="0"/>
              </a:rPr>
              <a:t>.</a:t>
            </a:r>
          </a:p>
          <a:p>
            <a:pPr>
              <a:spcBef>
                <a:spcPts val="600"/>
              </a:spcBef>
            </a:pPr>
            <a:r>
              <a:rPr lang="en-GB" sz="2000" dirty="0" smtClean="0">
                <a:latin typeface="Arial" panose="020B0604020202020204" pitchFamily="34" charset="0"/>
                <a:cs typeface="Arial" panose="020B0604020202020204" pitchFamily="34" charset="0"/>
              </a:rPr>
              <a:t>If it is positioned lower than the middle, the search is narrowed to the first half of the data set.</a:t>
            </a:r>
          </a:p>
          <a:p>
            <a:pPr>
              <a:spcBef>
                <a:spcPts val="600"/>
              </a:spcBef>
            </a:pPr>
            <a:r>
              <a:rPr lang="en-GB" sz="2000" dirty="0" smtClean="0">
                <a:latin typeface="Arial" panose="020B0604020202020204" pitchFamily="34" charset="0"/>
                <a:cs typeface="Arial" panose="020B0604020202020204" pitchFamily="34" charset="0"/>
              </a:rPr>
              <a:t>If it is positioned higher than the middle, the search is narrowed to the second half of the data set.</a:t>
            </a:r>
            <a:endParaRPr lang="en-GB" sz="2000" dirty="0">
              <a:latin typeface="Arial" panose="020B0604020202020204" pitchFamily="34" charset="0"/>
              <a:cs typeface="Arial" panose="020B0604020202020204" pitchFamily="34" charset="0"/>
            </a:endParaRPr>
          </a:p>
          <a:p>
            <a:pPr>
              <a:spcBef>
                <a:spcPts val="600"/>
              </a:spcBef>
            </a:pPr>
            <a:r>
              <a:rPr lang="en-GB" sz="2000" dirty="0" smtClean="0">
                <a:latin typeface="Arial" panose="020B0604020202020204" pitchFamily="34" charset="0"/>
                <a:cs typeface="Arial" panose="020B0604020202020204" pitchFamily="34" charset="0"/>
              </a:rPr>
              <a:t>Once the data set is halved, the search then continues as it did before, in the middle.</a:t>
            </a:r>
          </a:p>
          <a:p>
            <a:pPr>
              <a:spcBef>
                <a:spcPts val="600"/>
              </a:spcBef>
            </a:pPr>
            <a:r>
              <a:rPr lang="en-GB" sz="2000" dirty="0" smtClean="0">
                <a:latin typeface="Arial" panose="020B0604020202020204" pitchFamily="34" charset="0"/>
                <a:cs typeface="Arial" panose="020B0604020202020204" pitchFamily="34" charset="0"/>
              </a:rPr>
              <a:t>By continually divide the data set until the item is found, the time taken to search for an item can be much faster than using a linear search.</a:t>
            </a:r>
          </a:p>
        </p:txBody>
      </p:sp>
      <p:pic>
        <p:nvPicPr>
          <p:cNvPr id="7" name="Picture 6"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9974" y="0"/>
            <a:ext cx="1724266" cy="1000265"/>
          </a:xfrm>
          <a:prstGeom prst="rect">
            <a:avLst/>
          </a:prstGeom>
        </p:spPr>
      </p:pic>
    </p:spTree>
    <p:extLst>
      <p:ext uri="{BB962C8B-B14F-4D97-AF65-F5344CB8AC3E}">
        <p14:creationId xmlns:p14="http://schemas.microsoft.com/office/powerpoint/2010/main" val="70146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96" y="107153"/>
            <a:ext cx="8496944" cy="854968"/>
          </a:xfrm>
          <a:solidFill>
            <a:srgbClr val="8EB4E3"/>
          </a:solidFill>
          <a:ln w="3175">
            <a:noFill/>
          </a:ln>
        </p:spPr>
        <p:style>
          <a:lnRef idx="2">
            <a:schemeClr val="accent2"/>
          </a:lnRef>
          <a:fillRef idx="1">
            <a:schemeClr val="lt1"/>
          </a:fillRef>
          <a:effectRef idx="0">
            <a:schemeClr val="accent2"/>
          </a:effectRef>
          <a:fontRef idx="minor">
            <a:schemeClr val="dk1"/>
          </a:fontRef>
        </p:style>
        <p:txBody>
          <a:bodyPr>
            <a:normAutofit/>
          </a:bodyPr>
          <a:lstStyle/>
          <a:p>
            <a:r>
              <a:rPr lang="en-GB"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Binary Search Algorithm</a:t>
            </a:r>
            <a:endParaRPr lang="en-GB"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68496" y="1048871"/>
            <a:ext cx="8595992" cy="5674658"/>
          </a:xfrm>
          <a:noFill/>
          <a:ln w="3175">
            <a:noFill/>
          </a:ln>
        </p:spPr>
        <p:style>
          <a:lnRef idx="2">
            <a:schemeClr val="accent3"/>
          </a:lnRef>
          <a:fillRef idx="1">
            <a:schemeClr val="lt1"/>
          </a:fillRef>
          <a:effectRef idx="0">
            <a:schemeClr val="accent3"/>
          </a:effectRef>
          <a:fontRef idx="minor">
            <a:schemeClr val="dk1"/>
          </a:fontRef>
        </p:style>
        <p:txBody>
          <a:bodyPr>
            <a:noAutofit/>
          </a:bodyPr>
          <a:lstStyle/>
          <a:p>
            <a:pPr marL="0" indent="0">
              <a:spcBef>
                <a:spcPts val="600"/>
              </a:spcBef>
              <a:buNone/>
            </a:pPr>
            <a:r>
              <a:rPr lang="en-GB" sz="2000" b="1" dirty="0" smtClean="0">
                <a:latin typeface="Arial" panose="020B0604020202020204" pitchFamily="34" charset="0"/>
                <a:cs typeface="Arial" panose="020B0604020202020204" pitchFamily="34" charset="0"/>
              </a:rPr>
              <a:t>Binary Search – </a:t>
            </a:r>
            <a:r>
              <a:rPr lang="en-GB" sz="2000" b="1" i="1" dirty="0" smtClean="0">
                <a:latin typeface="Arial" panose="020B0604020202020204" pitchFamily="34" charset="0"/>
                <a:cs typeface="Arial" panose="020B0604020202020204" pitchFamily="34" charset="0"/>
              </a:rPr>
              <a:t>DIVIDE AND CONQUER </a:t>
            </a:r>
          </a:p>
          <a:p>
            <a:pPr>
              <a:spcBef>
                <a:spcPts val="600"/>
              </a:spcBef>
            </a:pPr>
            <a:r>
              <a:rPr lang="en-GB" sz="2000" dirty="0" smtClean="0">
                <a:latin typeface="Arial" panose="020B0604020202020204" pitchFamily="34" charset="0"/>
                <a:cs typeface="Arial" panose="020B0604020202020204" pitchFamily="34" charset="0"/>
              </a:rPr>
              <a:t>Lets say that we are searching for the letter ‘</a:t>
            </a:r>
            <a:r>
              <a:rPr lang="en-GB"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a:t>
            </a:r>
            <a:r>
              <a:rPr lang="en-GB" sz="2000" dirty="0" smtClean="0">
                <a:latin typeface="Arial" panose="020B0604020202020204" pitchFamily="34" charset="0"/>
                <a:cs typeface="Arial" panose="020B0604020202020204" pitchFamily="34" charset="0"/>
              </a:rPr>
              <a:t>.</a:t>
            </a:r>
          </a:p>
          <a:p>
            <a:pPr>
              <a:spcBef>
                <a:spcPts val="600"/>
              </a:spcBef>
            </a:pPr>
            <a:r>
              <a:rPr lang="en-GB" sz="2000" dirty="0" smtClean="0">
                <a:latin typeface="Arial" panose="020B0604020202020204" pitchFamily="34" charset="0"/>
                <a:cs typeface="Arial" panose="020B0604020202020204" pitchFamily="34" charset="0"/>
              </a:rPr>
              <a:t>We would begin by looking at the middle item.</a:t>
            </a:r>
          </a:p>
          <a:p>
            <a:pPr>
              <a:spcBef>
                <a:spcPts val="600"/>
              </a:spcBef>
            </a:pPr>
            <a:r>
              <a:rPr lang="en-GB" sz="2000" dirty="0" smtClean="0">
                <a:latin typeface="Arial" panose="020B0604020202020204" pitchFamily="34" charset="0"/>
                <a:cs typeface="Arial" panose="020B0604020202020204" pitchFamily="34" charset="0"/>
              </a:rPr>
              <a:t>To do this we would identify the lower bound and the upper bound of the data set.</a:t>
            </a:r>
          </a:p>
          <a:p>
            <a:pPr>
              <a:spcBef>
                <a:spcPts val="600"/>
              </a:spcBef>
            </a:pPr>
            <a:endParaRPr lang="en-GB" sz="2000" dirty="0" smtClean="0">
              <a:latin typeface="Arial" panose="020B0604020202020204" pitchFamily="34" charset="0"/>
              <a:cs typeface="Arial" panose="020B0604020202020204" pitchFamily="34" charset="0"/>
            </a:endParaRPr>
          </a:p>
          <a:p>
            <a:pPr marL="0" indent="0">
              <a:spcBef>
                <a:spcPts val="600"/>
              </a:spcBef>
              <a:buNone/>
            </a:pPr>
            <a:endParaRPr lang="en-GB" sz="2000" dirty="0">
              <a:latin typeface="Arial" panose="020B0604020202020204" pitchFamily="34" charset="0"/>
              <a:cs typeface="Arial" panose="020B0604020202020204" pitchFamily="34" charset="0"/>
            </a:endParaRPr>
          </a:p>
          <a:p>
            <a:pPr>
              <a:spcBef>
                <a:spcPts val="600"/>
              </a:spcBef>
            </a:pPr>
            <a:endParaRPr lang="en-GB" sz="2000" dirty="0" smtClean="0">
              <a:latin typeface="Arial" panose="020B0604020202020204" pitchFamily="34" charset="0"/>
              <a:cs typeface="Arial" panose="020B0604020202020204" pitchFamily="34" charset="0"/>
            </a:endParaRPr>
          </a:p>
          <a:p>
            <a:pPr>
              <a:spcBef>
                <a:spcPts val="600"/>
              </a:spcBef>
            </a:pPr>
            <a:r>
              <a:rPr lang="en-GB" sz="2000" dirty="0" smtClean="0">
                <a:latin typeface="Arial" panose="020B0604020202020204" pitchFamily="34" charset="0"/>
                <a:cs typeface="Arial" panose="020B0604020202020204" pitchFamily="34" charset="0"/>
              </a:rPr>
              <a:t>Then we would add the ‘lower bound’ to the ‘upper bound’ and divide by 2, in order to find the position of the middle item (mid-point): </a:t>
            </a:r>
            <a:r>
              <a:rPr lang="en-GB" sz="2000" b="1" dirty="0" smtClean="0">
                <a:latin typeface="Arial" panose="020B0604020202020204" pitchFamily="34" charset="0"/>
                <a:cs typeface="Arial" panose="020B0604020202020204" pitchFamily="34" charset="0"/>
              </a:rPr>
              <a:t>(10-0)/2 = Midpoint = </a:t>
            </a:r>
            <a:r>
              <a:rPr lang="en-GB" sz="2000" b="1" u="sng" dirty="0" smtClean="0">
                <a:latin typeface="Arial" panose="020B0604020202020204" pitchFamily="34" charset="0"/>
                <a:cs typeface="Arial" panose="020B0604020202020204" pitchFamily="34" charset="0"/>
              </a:rPr>
              <a:t>5</a:t>
            </a:r>
          </a:p>
          <a:p>
            <a:pPr>
              <a:spcBef>
                <a:spcPts val="600"/>
              </a:spcBef>
            </a:pPr>
            <a:r>
              <a:rPr lang="en-GB" sz="2000" dirty="0" smtClean="0">
                <a:latin typeface="Arial" panose="020B0604020202020204" pitchFamily="34" charset="0"/>
                <a:cs typeface="Arial" panose="020B0604020202020204" pitchFamily="34" charset="0"/>
              </a:rPr>
              <a:t>The item at position 5 is the letter “</a:t>
            </a:r>
            <a:r>
              <a:rPr lang="en-GB"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F</a:t>
            </a:r>
            <a:r>
              <a:rPr lang="en-GB" sz="2000" dirty="0" smtClean="0">
                <a:latin typeface="Arial" panose="020B0604020202020204" pitchFamily="34" charset="0"/>
                <a:cs typeface="Arial" panose="020B0604020202020204" pitchFamily="34" charset="0"/>
              </a:rPr>
              <a:t>”.</a:t>
            </a:r>
          </a:p>
          <a:p>
            <a:pPr>
              <a:spcBef>
                <a:spcPts val="600"/>
              </a:spcBef>
            </a:pPr>
            <a:r>
              <a:rPr lang="en-GB" sz="2000" dirty="0" smtClean="0">
                <a:latin typeface="Arial" panose="020B0604020202020204" pitchFamily="34" charset="0"/>
                <a:cs typeface="Arial" panose="020B0604020202020204" pitchFamily="34" charset="0"/>
              </a:rPr>
              <a:t>“F” is lower than the letter “</a:t>
            </a:r>
            <a:r>
              <a:rPr lang="en-GB"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G</a:t>
            </a:r>
            <a:r>
              <a:rPr lang="en-GB" sz="2000" dirty="0" smtClean="0">
                <a:latin typeface="Arial" panose="020B0604020202020204" pitchFamily="34" charset="0"/>
                <a:cs typeface="Arial" panose="020B0604020202020204" pitchFamily="34" charset="0"/>
              </a:rPr>
              <a:t>”.</a:t>
            </a:r>
          </a:p>
          <a:p>
            <a:pPr>
              <a:spcBef>
                <a:spcPts val="600"/>
              </a:spcBef>
            </a:pPr>
            <a:r>
              <a:rPr lang="en-GB" sz="2000" dirty="0" smtClean="0">
                <a:latin typeface="Arial" panose="020B0604020202020204" pitchFamily="34" charset="0"/>
                <a:cs typeface="Arial" panose="020B0604020202020204" pitchFamily="34" charset="0"/>
              </a:rPr>
              <a:t>We now narrow our data set by focusing on the second half of the set.</a:t>
            </a:r>
          </a:p>
        </p:txBody>
      </p:sp>
      <p:graphicFrame>
        <p:nvGraphicFramePr>
          <p:cNvPr id="9" name="Table 8"/>
          <p:cNvGraphicFramePr>
            <a:graphicFrameLocks noGrp="1"/>
          </p:cNvGraphicFramePr>
          <p:nvPr>
            <p:extLst>
              <p:ext uri="{D42A27DB-BD31-4B8C-83A1-F6EECF244321}">
                <p14:modId xmlns:p14="http://schemas.microsoft.com/office/powerpoint/2010/main" val="2565736574"/>
              </p:ext>
            </p:extLst>
          </p:nvPr>
        </p:nvGraphicFramePr>
        <p:xfrm>
          <a:off x="1115076" y="3236632"/>
          <a:ext cx="6245177" cy="792480"/>
        </p:xfrm>
        <a:graphic>
          <a:graphicData uri="http://schemas.openxmlformats.org/drawingml/2006/table">
            <a:tbl>
              <a:tblPr firstRow="1" bandRow="1">
                <a:tableStyleId>{5C22544A-7EE6-4342-B048-85BDC9FD1C3A}</a:tableStyleId>
              </a:tblPr>
              <a:tblGrid>
                <a:gridCol w="1030605">
                  <a:extLst>
                    <a:ext uri="{9D8B030D-6E8A-4147-A177-3AD203B41FA5}">
                      <a16:colId xmlns:a16="http://schemas.microsoft.com/office/drawing/2014/main" val="20000"/>
                    </a:ext>
                  </a:extLst>
                </a:gridCol>
                <a:gridCol w="474052">
                  <a:extLst>
                    <a:ext uri="{9D8B030D-6E8A-4147-A177-3AD203B41FA5}">
                      <a16:colId xmlns:a16="http://schemas.microsoft.com/office/drawing/2014/main" val="20001"/>
                    </a:ext>
                  </a:extLst>
                </a:gridCol>
                <a:gridCol w="474052">
                  <a:extLst>
                    <a:ext uri="{9D8B030D-6E8A-4147-A177-3AD203B41FA5}">
                      <a16:colId xmlns:a16="http://schemas.microsoft.com/office/drawing/2014/main" val="20002"/>
                    </a:ext>
                  </a:extLst>
                </a:gridCol>
                <a:gridCol w="474052">
                  <a:extLst>
                    <a:ext uri="{9D8B030D-6E8A-4147-A177-3AD203B41FA5}">
                      <a16:colId xmlns:a16="http://schemas.microsoft.com/office/drawing/2014/main" val="20003"/>
                    </a:ext>
                  </a:extLst>
                </a:gridCol>
                <a:gridCol w="474052">
                  <a:extLst>
                    <a:ext uri="{9D8B030D-6E8A-4147-A177-3AD203B41FA5}">
                      <a16:colId xmlns:a16="http://schemas.microsoft.com/office/drawing/2014/main" val="20004"/>
                    </a:ext>
                  </a:extLst>
                </a:gridCol>
                <a:gridCol w="474052">
                  <a:extLst>
                    <a:ext uri="{9D8B030D-6E8A-4147-A177-3AD203B41FA5}">
                      <a16:colId xmlns:a16="http://schemas.microsoft.com/office/drawing/2014/main" val="20005"/>
                    </a:ext>
                  </a:extLst>
                </a:gridCol>
                <a:gridCol w="474052">
                  <a:extLst>
                    <a:ext uri="{9D8B030D-6E8A-4147-A177-3AD203B41FA5}">
                      <a16:colId xmlns:a16="http://schemas.microsoft.com/office/drawing/2014/main" val="20006"/>
                    </a:ext>
                  </a:extLst>
                </a:gridCol>
                <a:gridCol w="474052">
                  <a:extLst>
                    <a:ext uri="{9D8B030D-6E8A-4147-A177-3AD203B41FA5}">
                      <a16:colId xmlns:a16="http://schemas.microsoft.com/office/drawing/2014/main" val="20007"/>
                    </a:ext>
                  </a:extLst>
                </a:gridCol>
                <a:gridCol w="474052">
                  <a:extLst>
                    <a:ext uri="{9D8B030D-6E8A-4147-A177-3AD203B41FA5}">
                      <a16:colId xmlns:a16="http://schemas.microsoft.com/office/drawing/2014/main" val="20008"/>
                    </a:ext>
                  </a:extLst>
                </a:gridCol>
                <a:gridCol w="474052">
                  <a:extLst>
                    <a:ext uri="{9D8B030D-6E8A-4147-A177-3AD203B41FA5}">
                      <a16:colId xmlns:a16="http://schemas.microsoft.com/office/drawing/2014/main" val="20009"/>
                    </a:ext>
                  </a:extLst>
                </a:gridCol>
                <a:gridCol w="474052">
                  <a:extLst>
                    <a:ext uri="{9D8B030D-6E8A-4147-A177-3AD203B41FA5}">
                      <a16:colId xmlns:a16="http://schemas.microsoft.com/office/drawing/2014/main" val="20010"/>
                    </a:ext>
                  </a:extLst>
                </a:gridCol>
                <a:gridCol w="474052">
                  <a:extLst>
                    <a:ext uri="{9D8B030D-6E8A-4147-A177-3AD203B41FA5}">
                      <a16:colId xmlns:a16="http://schemas.microsoft.com/office/drawing/2014/main" val="20011"/>
                    </a:ext>
                  </a:extLst>
                </a:gridCol>
              </a:tblGrid>
              <a:tr h="279964">
                <a:tc>
                  <a:txBody>
                    <a:bodyPr/>
                    <a:lstStyle/>
                    <a:p>
                      <a:pPr algn="ctr"/>
                      <a:r>
                        <a:rPr lang="en-GB" sz="2000" dirty="0" smtClean="0">
                          <a:latin typeface="Arial" panose="020B0604020202020204" pitchFamily="34" charset="0"/>
                          <a:cs typeface="Arial" panose="020B0604020202020204" pitchFamily="34" charset="0"/>
                        </a:rPr>
                        <a:t>INDEX</a:t>
                      </a:r>
                      <a:endParaRPr lang="en-GB" sz="2000" dirty="0">
                        <a:latin typeface="Arial" panose="020B0604020202020204" pitchFamily="34" charset="0"/>
                        <a:cs typeface="Arial" panose="020B0604020202020204" pitchFamily="34" charset="0"/>
                      </a:endParaRPr>
                    </a:p>
                  </a:txBody>
                  <a:tcPr>
                    <a:solidFill>
                      <a:srgbClr val="FA0CDE"/>
                    </a:solidFill>
                  </a:tcPr>
                </a:tc>
                <a:tc>
                  <a:txBody>
                    <a:bodyPr/>
                    <a:lstStyle/>
                    <a:p>
                      <a:pPr algn="ctr"/>
                      <a:r>
                        <a:rPr lang="en-GB" sz="2000" dirty="0" smtClean="0">
                          <a:latin typeface="Arial" panose="020B0604020202020204" pitchFamily="34" charset="0"/>
                          <a:cs typeface="Arial" panose="020B0604020202020204" pitchFamily="34" charset="0"/>
                        </a:rPr>
                        <a:t>0</a:t>
                      </a:r>
                      <a:endParaRPr lang="en-GB" sz="2000" dirty="0">
                        <a:latin typeface="Arial" panose="020B0604020202020204" pitchFamily="34" charset="0"/>
                        <a:cs typeface="Arial" panose="020B0604020202020204" pitchFamily="34" charset="0"/>
                      </a:endParaRPr>
                    </a:p>
                  </a:txBody>
                  <a:tcPr>
                    <a:solidFill>
                      <a:srgbClr val="FA0CDE"/>
                    </a:solidFill>
                  </a:tcPr>
                </a:tc>
                <a:tc>
                  <a:txBody>
                    <a:bodyPr/>
                    <a:lstStyle/>
                    <a:p>
                      <a:pPr algn="ctr"/>
                      <a:r>
                        <a:rPr lang="en-GB" sz="2000" dirty="0" smtClean="0">
                          <a:latin typeface="Arial" panose="020B0604020202020204" pitchFamily="34" charset="0"/>
                          <a:cs typeface="Arial" panose="020B0604020202020204" pitchFamily="34" charset="0"/>
                        </a:rPr>
                        <a:t>1</a:t>
                      </a:r>
                      <a:endParaRPr lang="en-GB" sz="2000" dirty="0">
                        <a:latin typeface="Arial" panose="020B0604020202020204" pitchFamily="34" charset="0"/>
                        <a:cs typeface="Arial" panose="020B0604020202020204" pitchFamily="34" charset="0"/>
                      </a:endParaRPr>
                    </a:p>
                  </a:txBody>
                  <a:tcPr>
                    <a:solidFill>
                      <a:srgbClr val="FA0CDE"/>
                    </a:solidFill>
                  </a:tcPr>
                </a:tc>
                <a:tc>
                  <a:txBody>
                    <a:bodyPr/>
                    <a:lstStyle/>
                    <a:p>
                      <a:pPr algn="ctr"/>
                      <a:r>
                        <a:rPr lang="en-GB" sz="2000" dirty="0" smtClean="0">
                          <a:latin typeface="Arial" panose="020B0604020202020204" pitchFamily="34" charset="0"/>
                          <a:cs typeface="Arial" panose="020B0604020202020204" pitchFamily="34" charset="0"/>
                        </a:rPr>
                        <a:t>2</a:t>
                      </a:r>
                      <a:endParaRPr lang="en-GB" sz="2000" dirty="0">
                        <a:latin typeface="Arial" panose="020B0604020202020204" pitchFamily="34" charset="0"/>
                        <a:cs typeface="Arial" panose="020B0604020202020204" pitchFamily="34" charset="0"/>
                      </a:endParaRPr>
                    </a:p>
                  </a:txBody>
                  <a:tcPr>
                    <a:solidFill>
                      <a:srgbClr val="FA0CDE"/>
                    </a:solidFill>
                  </a:tcPr>
                </a:tc>
                <a:tc>
                  <a:txBody>
                    <a:bodyPr/>
                    <a:lstStyle/>
                    <a:p>
                      <a:pPr algn="ctr"/>
                      <a:r>
                        <a:rPr lang="en-GB" sz="2000" dirty="0" smtClean="0">
                          <a:latin typeface="Arial" panose="020B0604020202020204" pitchFamily="34" charset="0"/>
                          <a:cs typeface="Arial" panose="020B0604020202020204" pitchFamily="34" charset="0"/>
                        </a:rPr>
                        <a:t>3</a:t>
                      </a:r>
                      <a:endParaRPr lang="en-GB" sz="2000" dirty="0">
                        <a:latin typeface="Arial" panose="020B0604020202020204" pitchFamily="34" charset="0"/>
                        <a:cs typeface="Arial" panose="020B0604020202020204" pitchFamily="34" charset="0"/>
                      </a:endParaRPr>
                    </a:p>
                  </a:txBody>
                  <a:tcPr>
                    <a:solidFill>
                      <a:srgbClr val="FA0CDE"/>
                    </a:solidFill>
                  </a:tcPr>
                </a:tc>
                <a:tc>
                  <a:txBody>
                    <a:bodyPr/>
                    <a:lstStyle/>
                    <a:p>
                      <a:pPr algn="ctr"/>
                      <a:r>
                        <a:rPr lang="en-GB" sz="2000" dirty="0" smtClean="0">
                          <a:latin typeface="Arial" panose="020B0604020202020204" pitchFamily="34" charset="0"/>
                          <a:cs typeface="Arial" panose="020B0604020202020204" pitchFamily="34" charset="0"/>
                        </a:rPr>
                        <a:t>4</a:t>
                      </a:r>
                      <a:endParaRPr lang="en-GB" sz="2000" dirty="0">
                        <a:latin typeface="Arial" panose="020B0604020202020204" pitchFamily="34" charset="0"/>
                        <a:cs typeface="Arial" panose="020B0604020202020204" pitchFamily="34" charset="0"/>
                      </a:endParaRPr>
                    </a:p>
                  </a:txBody>
                  <a:tcPr>
                    <a:solidFill>
                      <a:srgbClr val="FA0CDE"/>
                    </a:solidFill>
                  </a:tcPr>
                </a:tc>
                <a:tc>
                  <a:txBody>
                    <a:bodyPr/>
                    <a:lstStyle/>
                    <a:p>
                      <a:pPr algn="ctr"/>
                      <a:r>
                        <a:rPr lang="en-GB" sz="2000" dirty="0" smtClean="0">
                          <a:latin typeface="Arial" panose="020B0604020202020204" pitchFamily="34" charset="0"/>
                          <a:cs typeface="Arial" panose="020B0604020202020204" pitchFamily="34" charset="0"/>
                        </a:rPr>
                        <a:t>5</a:t>
                      </a:r>
                      <a:endParaRPr lang="en-GB" sz="2000" dirty="0">
                        <a:latin typeface="Arial" panose="020B0604020202020204" pitchFamily="34" charset="0"/>
                        <a:cs typeface="Arial" panose="020B0604020202020204" pitchFamily="34" charset="0"/>
                      </a:endParaRPr>
                    </a:p>
                  </a:txBody>
                  <a:tcPr>
                    <a:solidFill>
                      <a:srgbClr val="FA0CDE"/>
                    </a:solidFill>
                  </a:tcPr>
                </a:tc>
                <a:tc>
                  <a:txBody>
                    <a:bodyPr/>
                    <a:lstStyle/>
                    <a:p>
                      <a:pPr algn="ctr"/>
                      <a:r>
                        <a:rPr lang="en-GB" sz="2000" dirty="0" smtClean="0">
                          <a:latin typeface="Arial" panose="020B0604020202020204" pitchFamily="34" charset="0"/>
                          <a:cs typeface="Arial" panose="020B0604020202020204" pitchFamily="34" charset="0"/>
                        </a:rPr>
                        <a:t>6</a:t>
                      </a:r>
                      <a:endParaRPr lang="en-GB" sz="2000" dirty="0">
                        <a:latin typeface="Arial" panose="020B0604020202020204" pitchFamily="34" charset="0"/>
                        <a:cs typeface="Arial" panose="020B0604020202020204" pitchFamily="34" charset="0"/>
                      </a:endParaRPr>
                    </a:p>
                  </a:txBody>
                  <a:tcPr>
                    <a:solidFill>
                      <a:srgbClr val="FA0CDE"/>
                    </a:solidFill>
                  </a:tcPr>
                </a:tc>
                <a:tc>
                  <a:txBody>
                    <a:bodyPr/>
                    <a:lstStyle/>
                    <a:p>
                      <a:pPr algn="ctr"/>
                      <a:r>
                        <a:rPr lang="en-GB" sz="2000" dirty="0" smtClean="0">
                          <a:latin typeface="Arial" panose="020B0604020202020204" pitchFamily="34" charset="0"/>
                          <a:cs typeface="Arial" panose="020B0604020202020204" pitchFamily="34" charset="0"/>
                        </a:rPr>
                        <a:t>7</a:t>
                      </a:r>
                      <a:endParaRPr lang="en-GB" sz="2000" dirty="0">
                        <a:latin typeface="Arial" panose="020B0604020202020204" pitchFamily="34" charset="0"/>
                        <a:cs typeface="Arial" panose="020B0604020202020204" pitchFamily="34" charset="0"/>
                      </a:endParaRPr>
                    </a:p>
                  </a:txBody>
                  <a:tcPr>
                    <a:solidFill>
                      <a:srgbClr val="FA0CDE"/>
                    </a:solidFill>
                  </a:tcPr>
                </a:tc>
                <a:tc>
                  <a:txBody>
                    <a:bodyPr/>
                    <a:lstStyle/>
                    <a:p>
                      <a:pPr algn="ctr"/>
                      <a:r>
                        <a:rPr lang="en-GB" sz="2000" dirty="0" smtClean="0">
                          <a:latin typeface="Arial" panose="020B0604020202020204" pitchFamily="34" charset="0"/>
                          <a:cs typeface="Arial" panose="020B0604020202020204" pitchFamily="34" charset="0"/>
                        </a:rPr>
                        <a:t>8</a:t>
                      </a:r>
                      <a:endParaRPr lang="en-GB" sz="2000" dirty="0">
                        <a:latin typeface="Arial" panose="020B0604020202020204" pitchFamily="34" charset="0"/>
                        <a:cs typeface="Arial" panose="020B0604020202020204" pitchFamily="34" charset="0"/>
                      </a:endParaRPr>
                    </a:p>
                  </a:txBody>
                  <a:tcPr>
                    <a:solidFill>
                      <a:srgbClr val="FA0CDE"/>
                    </a:solidFill>
                  </a:tcPr>
                </a:tc>
                <a:tc>
                  <a:txBody>
                    <a:bodyPr/>
                    <a:lstStyle/>
                    <a:p>
                      <a:pPr algn="ctr"/>
                      <a:r>
                        <a:rPr lang="en-GB" sz="2000" dirty="0" smtClean="0">
                          <a:latin typeface="Arial" panose="020B0604020202020204" pitchFamily="34" charset="0"/>
                          <a:cs typeface="Arial" panose="020B0604020202020204" pitchFamily="34" charset="0"/>
                        </a:rPr>
                        <a:t>9</a:t>
                      </a:r>
                      <a:endParaRPr lang="en-GB" sz="2000" dirty="0">
                        <a:latin typeface="Arial" panose="020B0604020202020204" pitchFamily="34" charset="0"/>
                        <a:cs typeface="Arial" panose="020B0604020202020204" pitchFamily="34" charset="0"/>
                      </a:endParaRPr>
                    </a:p>
                  </a:txBody>
                  <a:tcPr>
                    <a:solidFill>
                      <a:srgbClr val="FA0CDE"/>
                    </a:solidFill>
                  </a:tcPr>
                </a:tc>
                <a:tc>
                  <a:txBody>
                    <a:bodyPr/>
                    <a:lstStyle/>
                    <a:p>
                      <a:pPr algn="ctr"/>
                      <a:r>
                        <a:rPr lang="en-GB" sz="2000" dirty="0" smtClean="0">
                          <a:latin typeface="Arial" panose="020B0604020202020204" pitchFamily="34" charset="0"/>
                          <a:cs typeface="Arial" panose="020B0604020202020204" pitchFamily="34" charset="0"/>
                        </a:rPr>
                        <a:t>10</a:t>
                      </a:r>
                      <a:endParaRPr lang="en-GB" sz="2000" dirty="0">
                        <a:latin typeface="Arial" panose="020B0604020202020204" pitchFamily="34" charset="0"/>
                        <a:cs typeface="Arial" panose="020B0604020202020204" pitchFamily="34" charset="0"/>
                      </a:endParaRPr>
                    </a:p>
                  </a:txBody>
                  <a:tcPr>
                    <a:solidFill>
                      <a:srgbClr val="FA0CDE"/>
                    </a:solidFill>
                  </a:tcPr>
                </a:tc>
                <a:extLst>
                  <a:ext uri="{0D108BD9-81ED-4DB2-BD59-A6C34878D82A}">
                    <a16:rowId xmlns:a16="http://schemas.microsoft.com/office/drawing/2014/main" val="10000"/>
                  </a:ext>
                </a:extLst>
              </a:tr>
              <a:tr h="279964">
                <a:tc>
                  <a:txBody>
                    <a:bodyPr/>
                    <a:lstStyle/>
                    <a:p>
                      <a:pPr algn="ctr"/>
                      <a:r>
                        <a:rPr lang="en-GB" sz="2000" dirty="0" smtClean="0">
                          <a:latin typeface="Arial" panose="020B0604020202020204" pitchFamily="34" charset="0"/>
                          <a:cs typeface="Arial" panose="020B0604020202020204" pitchFamily="34" charset="0"/>
                        </a:rPr>
                        <a:t>Item</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A</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B</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C</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D</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E</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F</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G</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H</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I</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J</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K</a:t>
                      </a:r>
                      <a:endParaRPr lang="en-GB"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2146837" y="3971008"/>
            <a:ext cx="527709" cy="400110"/>
          </a:xfrm>
          <a:prstGeom prst="rect">
            <a:avLst/>
          </a:prstGeom>
          <a:noFill/>
        </p:spPr>
        <p:txBody>
          <a:bodyPr wrap="none" rtlCol="0">
            <a:spAutoFit/>
          </a:bodyPr>
          <a:lstStyle/>
          <a:p>
            <a:r>
              <a:rPr lang="en-GB" sz="2000" b="1" i="1" dirty="0" smtClean="0">
                <a:solidFill>
                  <a:srgbClr val="FF0000"/>
                </a:solidFill>
              </a:rPr>
              <a:t>LB</a:t>
            </a:r>
            <a:endParaRPr lang="en-GB" sz="2000" b="1" i="1" dirty="0">
              <a:solidFill>
                <a:srgbClr val="FF0000"/>
              </a:solidFill>
            </a:endParaRPr>
          </a:p>
        </p:txBody>
      </p:sp>
      <p:sp>
        <p:nvSpPr>
          <p:cNvPr id="10" name="TextBox 9"/>
          <p:cNvSpPr txBox="1"/>
          <p:nvPr/>
        </p:nvSpPr>
        <p:spPr>
          <a:xfrm>
            <a:off x="6883374" y="4021280"/>
            <a:ext cx="556563" cy="400110"/>
          </a:xfrm>
          <a:prstGeom prst="rect">
            <a:avLst/>
          </a:prstGeom>
          <a:noFill/>
        </p:spPr>
        <p:txBody>
          <a:bodyPr wrap="none" rtlCol="0">
            <a:spAutoFit/>
          </a:bodyPr>
          <a:lstStyle/>
          <a:p>
            <a:r>
              <a:rPr lang="en-GB" sz="2000" b="1" i="1" dirty="0" smtClean="0">
                <a:solidFill>
                  <a:srgbClr val="FF0000"/>
                </a:solidFill>
              </a:rPr>
              <a:t>UB</a:t>
            </a:r>
            <a:endParaRPr lang="en-GB" sz="2000" b="1" i="1" dirty="0">
              <a:solidFill>
                <a:srgbClr val="FF0000"/>
              </a:solidFill>
            </a:endParaRPr>
          </a:p>
        </p:txBody>
      </p:sp>
    </p:spTree>
    <p:extLst>
      <p:ext uri="{BB962C8B-B14F-4D97-AF65-F5344CB8AC3E}">
        <p14:creationId xmlns:p14="http://schemas.microsoft.com/office/powerpoint/2010/main" val="74407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 calcmode="lin" valueType="num">
                                      <p:cBhvr additive="base">
                                        <p:cTn id="4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496" y="47721"/>
            <a:ext cx="8496944" cy="854968"/>
          </a:xfrm>
          <a:solidFill>
            <a:srgbClr val="8EB4E3"/>
          </a:solidFill>
          <a:ln w="3175">
            <a:solidFill>
              <a:srgbClr val="008E40"/>
            </a:solidFill>
          </a:ln>
        </p:spPr>
        <p:style>
          <a:lnRef idx="2">
            <a:schemeClr val="accent2"/>
          </a:lnRef>
          <a:fillRef idx="1">
            <a:schemeClr val="lt1"/>
          </a:fillRef>
          <a:effectRef idx="0">
            <a:schemeClr val="accent2"/>
          </a:effectRef>
          <a:fontRef idx="minor">
            <a:schemeClr val="dk1"/>
          </a:fontRef>
        </p:style>
        <p:txBody>
          <a:bodyPr>
            <a:normAutofit/>
          </a:bodyPr>
          <a:lstStyle/>
          <a:p>
            <a:r>
              <a:rPr lang="en-GB"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Binary Search Algorithm</a:t>
            </a:r>
            <a:endParaRPr lang="en-GB"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68496" y="929534"/>
            <a:ext cx="8614139" cy="5749172"/>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marL="0" indent="0">
              <a:spcBef>
                <a:spcPts val="600"/>
              </a:spcBef>
              <a:buNone/>
            </a:pPr>
            <a:r>
              <a:rPr lang="en-GB" sz="2100" b="1" dirty="0" smtClean="0">
                <a:latin typeface="Arial" panose="020B0604020202020204" pitchFamily="34" charset="0"/>
                <a:cs typeface="Arial" panose="020B0604020202020204" pitchFamily="34" charset="0"/>
              </a:rPr>
              <a:t>Binary Search – </a:t>
            </a:r>
            <a:r>
              <a:rPr lang="en-GB" sz="2100" b="1" i="1" dirty="0" smtClean="0">
                <a:latin typeface="Arial" panose="020B0604020202020204" pitchFamily="34" charset="0"/>
                <a:cs typeface="Arial" panose="020B0604020202020204" pitchFamily="34" charset="0"/>
              </a:rPr>
              <a:t>DIVIDE AND CONQUER </a:t>
            </a:r>
          </a:p>
          <a:p>
            <a:pPr>
              <a:spcBef>
                <a:spcPts val="600"/>
              </a:spcBef>
            </a:pPr>
            <a:r>
              <a:rPr lang="en-GB" sz="2100" dirty="0" smtClean="0">
                <a:latin typeface="Arial" panose="020B0604020202020204" pitchFamily="34" charset="0"/>
                <a:cs typeface="Arial" panose="020B0604020202020204" pitchFamily="34" charset="0"/>
              </a:rPr>
              <a:t>The lower-bound moves to the position one up from the mid-point…</a:t>
            </a:r>
          </a:p>
          <a:p>
            <a:pPr>
              <a:spcBef>
                <a:spcPts val="600"/>
              </a:spcBef>
            </a:pPr>
            <a:endParaRPr lang="en-GB" sz="2100" dirty="0">
              <a:latin typeface="Arial" panose="020B0604020202020204" pitchFamily="34" charset="0"/>
              <a:cs typeface="Arial" panose="020B0604020202020204" pitchFamily="34" charset="0"/>
            </a:endParaRPr>
          </a:p>
          <a:p>
            <a:pPr marL="0" indent="0">
              <a:spcBef>
                <a:spcPts val="600"/>
              </a:spcBef>
              <a:buNone/>
            </a:pPr>
            <a:endParaRPr lang="en-GB" sz="2100" dirty="0" smtClean="0">
              <a:latin typeface="Arial" panose="020B0604020202020204" pitchFamily="34" charset="0"/>
              <a:cs typeface="Arial" panose="020B0604020202020204" pitchFamily="34" charset="0"/>
            </a:endParaRPr>
          </a:p>
          <a:p>
            <a:pPr marL="0" indent="0">
              <a:spcBef>
                <a:spcPts val="600"/>
              </a:spcBef>
              <a:buNone/>
            </a:pPr>
            <a:endParaRPr lang="en-GB" sz="2100" dirty="0" smtClean="0">
              <a:latin typeface="Arial" panose="020B0604020202020204" pitchFamily="34" charset="0"/>
              <a:cs typeface="Arial" panose="020B0604020202020204" pitchFamily="34" charset="0"/>
            </a:endParaRPr>
          </a:p>
          <a:p>
            <a:pPr>
              <a:spcBef>
                <a:spcPts val="600"/>
              </a:spcBef>
            </a:pPr>
            <a:r>
              <a:rPr lang="en-GB" sz="2100" dirty="0" smtClean="0">
                <a:latin typeface="Arial" panose="020B0604020202020204" pitchFamily="34" charset="0"/>
                <a:cs typeface="Arial" panose="020B0604020202020204" pitchFamily="34" charset="0"/>
              </a:rPr>
              <a:t>…and we repeat the same process again.</a:t>
            </a:r>
          </a:p>
          <a:p>
            <a:pPr>
              <a:spcBef>
                <a:spcPts val="600"/>
              </a:spcBef>
            </a:pPr>
            <a:r>
              <a:rPr lang="en-GB" sz="2100" dirty="0" smtClean="0">
                <a:latin typeface="Arial" panose="020B0604020202020204" pitchFamily="34" charset="0"/>
                <a:cs typeface="Arial" panose="020B0604020202020204" pitchFamily="34" charset="0"/>
              </a:rPr>
              <a:t>We </a:t>
            </a:r>
            <a:r>
              <a:rPr lang="en-GB" sz="2100" dirty="0">
                <a:latin typeface="Arial" panose="020B0604020202020204" pitchFamily="34" charset="0"/>
                <a:cs typeface="Arial" panose="020B0604020202020204" pitchFamily="34" charset="0"/>
              </a:rPr>
              <a:t>add the ‘lower bound’ to the ‘upper bound’ and divide by 2, in order to find the position of the middle item (mid-point): </a:t>
            </a:r>
            <a:r>
              <a:rPr lang="en-GB" sz="2100" b="1" dirty="0" smtClean="0">
                <a:latin typeface="Arial" panose="020B0604020202020204" pitchFamily="34" charset="0"/>
                <a:cs typeface="Arial" panose="020B0604020202020204" pitchFamily="34" charset="0"/>
              </a:rPr>
              <a:t>(10+6)/</a:t>
            </a:r>
            <a:r>
              <a:rPr lang="en-GB" sz="2100" b="1" dirty="0">
                <a:latin typeface="Arial" panose="020B0604020202020204" pitchFamily="34" charset="0"/>
                <a:cs typeface="Arial" panose="020B0604020202020204" pitchFamily="34" charset="0"/>
              </a:rPr>
              <a:t>2 = Midpoint = </a:t>
            </a:r>
            <a:r>
              <a:rPr lang="en-GB" sz="2100" b="1" u="sng" dirty="0" smtClean="0">
                <a:latin typeface="Arial" panose="020B0604020202020204" pitchFamily="34" charset="0"/>
                <a:cs typeface="Arial" panose="020B0604020202020204" pitchFamily="34" charset="0"/>
              </a:rPr>
              <a:t>8</a:t>
            </a:r>
            <a:endParaRPr lang="en-GB" sz="2100" b="1" u="sng" dirty="0">
              <a:latin typeface="Arial" panose="020B0604020202020204" pitchFamily="34" charset="0"/>
              <a:cs typeface="Arial" panose="020B0604020202020204" pitchFamily="34" charset="0"/>
            </a:endParaRPr>
          </a:p>
          <a:p>
            <a:pPr>
              <a:spcBef>
                <a:spcPts val="600"/>
              </a:spcBef>
            </a:pPr>
            <a:r>
              <a:rPr lang="en-GB" sz="2100" dirty="0">
                <a:latin typeface="Arial" panose="020B0604020202020204" pitchFamily="34" charset="0"/>
                <a:cs typeface="Arial" panose="020B0604020202020204" pitchFamily="34" charset="0"/>
              </a:rPr>
              <a:t>The item at position </a:t>
            </a:r>
            <a:r>
              <a:rPr lang="en-GB" sz="21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8 </a:t>
            </a:r>
            <a:r>
              <a:rPr lang="en-GB" sz="2100" dirty="0">
                <a:latin typeface="Arial" panose="020B0604020202020204" pitchFamily="34" charset="0"/>
                <a:cs typeface="Arial" panose="020B0604020202020204" pitchFamily="34" charset="0"/>
              </a:rPr>
              <a:t>is the letter </a:t>
            </a:r>
            <a:r>
              <a:rPr lang="en-GB" sz="2100" dirty="0" smtClean="0">
                <a:latin typeface="Arial" panose="020B0604020202020204" pitchFamily="34" charset="0"/>
                <a:cs typeface="Arial" panose="020B0604020202020204" pitchFamily="34" charset="0"/>
              </a:rPr>
              <a:t>“</a:t>
            </a:r>
            <a:r>
              <a:rPr lang="en-GB" sz="21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r>
              <a:rPr lang="en-GB" sz="2100" dirty="0" smtClean="0">
                <a:latin typeface="Arial" panose="020B0604020202020204" pitchFamily="34" charset="0"/>
                <a:cs typeface="Arial" panose="020B0604020202020204" pitchFamily="34" charset="0"/>
              </a:rPr>
              <a:t>”.</a:t>
            </a:r>
            <a:endParaRPr lang="en-GB" sz="2100" dirty="0">
              <a:latin typeface="Arial" panose="020B0604020202020204" pitchFamily="34" charset="0"/>
              <a:cs typeface="Arial" panose="020B0604020202020204" pitchFamily="34" charset="0"/>
            </a:endParaRPr>
          </a:p>
          <a:p>
            <a:pPr>
              <a:spcBef>
                <a:spcPts val="600"/>
              </a:spcBef>
            </a:pPr>
            <a:r>
              <a:rPr lang="en-GB" sz="2100" dirty="0" smtClean="0">
                <a:latin typeface="Arial" panose="020B0604020202020204" pitchFamily="34" charset="0"/>
                <a:cs typeface="Arial" panose="020B0604020202020204" pitchFamily="34" charset="0"/>
              </a:rPr>
              <a:t>“</a:t>
            </a:r>
            <a:r>
              <a:rPr lang="en-GB" sz="21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a:t>
            </a:r>
            <a:r>
              <a:rPr lang="en-GB" sz="2100" dirty="0" smtClean="0">
                <a:latin typeface="Arial" panose="020B0604020202020204" pitchFamily="34" charset="0"/>
                <a:cs typeface="Arial" panose="020B0604020202020204" pitchFamily="34" charset="0"/>
              </a:rPr>
              <a:t>” </a:t>
            </a:r>
            <a:r>
              <a:rPr lang="en-GB" sz="2100" dirty="0">
                <a:latin typeface="Arial" panose="020B0604020202020204" pitchFamily="34" charset="0"/>
                <a:cs typeface="Arial" panose="020B0604020202020204" pitchFamily="34" charset="0"/>
              </a:rPr>
              <a:t>is </a:t>
            </a:r>
            <a:r>
              <a:rPr lang="en-GB" sz="2100" dirty="0" smtClean="0">
                <a:latin typeface="Arial" panose="020B0604020202020204" pitchFamily="34" charset="0"/>
                <a:cs typeface="Arial" panose="020B0604020202020204" pitchFamily="34" charset="0"/>
              </a:rPr>
              <a:t>higher </a:t>
            </a:r>
            <a:r>
              <a:rPr lang="en-GB" sz="2100" dirty="0">
                <a:latin typeface="Arial" panose="020B0604020202020204" pitchFamily="34" charset="0"/>
                <a:cs typeface="Arial" panose="020B0604020202020204" pitchFamily="34" charset="0"/>
              </a:rPr>
              <a:t>than the letter “</a:t>
            </a:r>
            <a:r>
              <a:rPr lang="en-GB" sz="21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a:t>
            </a:r>
            <a:r>
              <a:rPr lang="en-GB" sz="2100" dirty="0">
                <a:latin typeface="Arial" panose="020B0604020202020204" pitchFamily="34" charset="0"/>
                <a:cs typeface="Arial" panose="020B0604020202020204" pitchFamily="34" charset="0"/>
              </a:rPr>
              <a:t>”.</a:t>
            </a:r>
          </a:p>
          <a:p>
            <a:pPr>
              <a:spcBef>
                <a:spcPts val="600"/>
              </a:spcBef>
            </a:pPr>
            <a:r>
              <a:rPr lang="en-GB" sz="2100" dirty="0">
                <a:latin typeface="Arial" panose="020B0604020202020204" pitchFamily="34" charset="0"/>
                <a:cs typeface="Arial" panose="020B0604020202020204" pitchFamily="34" charset="0"/>
              </a:rPr>
              <a:t>We now narrow our data set by focusing on the </a:t>
            </a:r>
            <a:r>
              <a:rPr lang="en-GB" sz="2100" dirty="0" smtClean="0">
                <a:latin typeface="Arial" panose="020B0604020202020204" pitchFamily="34" charset="0"/>
                <a:cs typeface="Arial" panose="020B0604020202020204" pitchFamily="34" charset="0"/>
              </a:rPr>
              <a:t>first </a:t>
            </a:r>
            <a:r>
              <a:rPr lang="en-GB" sz="2100" dirty="0">
                <a:latin typeface="Arial" panose="020B0604020202020204" pitchFamily="34" charset="0"/>
                <a:cs typeface="Arial" panose="020B0604020202020204" pitchFamily="34" charset="0"/>
              </a:rPr>
              <a:t>half of </a:t>
            </a:r>
            <a:r>
              <a:rPr lang="en-GB" sz="2100" dirty="0" smtClean="0">
                <a:latin typeface="Arial" panose="020B0604020202020204" pitchFamily="34" charset="0"/>
                <a:cs typeface="Arial" panose="020B0604020202020204" pitchFamily="34" charset="0"/>
              </a:rPr>
              <a:t>this new, smaller </a:t>
            </a:r>
            <a:r>
              <a:rPr lang="en-GB" sz="2100" dirty="0">
                <a:latin typeface="Arial" panose="020B0604020202020204" pitchFamily="34" charset="0"/>
                <a:cs typeface="Arial" panose="020B0604020202020204" pitchFamily="34" charset="0"/>
              </a:rPr>
              <a:t>set.</a:t>
            </a:r>
          </a:p>
          <a:p>
            <a:pPr>
              <a:spcBef>
                <a:spcPts val="600"/>
              </a:spcBef>
            </a:pPr>
            <a:endParaRPr lang="en-GB" sz="2100" dirty="0" smtClean="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2755549858"/>
              </p:ext>
            </p:extLst>
          </p:nvPr>
        </p:nvGraphicFramePr>
        <p:xfrm>
          <a:off x="1773382" y="2340430"/>
          <a:ext cx="6217109" cy="792480"/>
        </p:xfrm>
        <a:graphic>
          <a:graphicData uri="http://schemas.openxmlformats.org/drawingml/2006/table">
            <a:tbl>
              <a:tblPr firstRow="1" bandRow="1">
                <a:tableStyleId>{5C22544A-7EE6-4342-B048-85BDC9FD1C3A}</a:tableStyleId>
              </a:tblPr>
              <a:tblGrid>
                <a:gridCol w="1002537">
                  <a:extLst>
                    <a:ext uri="{9D8B030D-6E8A-4147-A177-3AD203B41FA5}">
                      <a16:colId xmlns:a16="http://schemas.microsoft.com/office/drawing/2014/main" val="20000"/>
                    </a:ext>
                  </a:extLst>
                </a:gridCol>
                <a:gridCol w="474052">
                  <a:extLst>
                    <a:ext uri="{9D8B030D-6E8A-4147-A177-3AD203B41FA5}">
                      <a16:colId xmlns:a16="http://schemas.microsoft.com/office/drawing/2014/main" val="20001"/>
                    </a:ext>
                  </a:extLst>
                </a:gridCol>
                <a:gridCol w="474052">
                  <a:extLst>
                    <a:ext uri="{9D8B030D-6E8A-4147-A177-3AD203B41FA5}">
                      <a16:colId xmlns:a16="http://schemas.microsoft.com/office/drawing/2014/main" val="20002"/>
                    </a:ext>
                  </a:extLst>
                </a:gridCol>
                <a:gridCol w="474052">
                  <a:extLst>
                    <a:ext uri="{9D8B030D-6E8A-4147-A177-3AD203B41FA5}">
                      <a16:colId xmlns:a16="http://schemas.microsoft.com/office/drawing/2014/main" val="20003"/>
                    </a:ext>
                  </a:extLst>
                </a:gridCol>
                <a:gridCol w="474052">
                  <a:extLst>
                    <a:ext uri="{9D8B030D-6E8A-4147-A177-3AD203B41FA5}">
                      <a16:colId xmlns:a16="http://schemas.microsoft.com/office/drawing/2014/main" val="20004"/>
                    </a:ext>
                  </a:extLst>
                </a:gridCol>
                <a:gridCol w="474052">
                  <a:extLst>
                    <a:ext uri="{9D8B030D-6E8A-4147-A177-3AD203B41FA5}">
                      <a16:colId xmlns:a16="http://schemas.microsoft.com/office/drawing/2014/main" val="20005"/>
                    </a:ext>
                  </a:extLst>
                </a:gridCol>
                <a:gridCol w="474052">
                  <a:extLst>
                    <a:ext uri="{9D8B030D-6E8A-4147-A177-3AD203B41FA5}">
                      <a16:colId xmlns:a16="http://schemas.microsoft.com/office/drawing/2014/main" val="20006"/>
                    </a:ext>
                  </a:extLst>
                </a:gridCol>
                <a:gridCol w="474052">
                  <a:extLst>
                    <a:ext uri="{9D8B030D-6E8A-4147-A177-3AD203B41FA5}">
                      <a16:colId xmlns:a16="http://schemas.microsoft.com/office/drawing/2014/main" val="20007"/>
                    </a:ext>
                  </a:extLst>
                </a:gridCol>
                <a:gridCol w="474052">
                  <a:extLst>
                    <a:ext uri="{9D8B030D-6E8A-4147-A177-3AD203B41FA5}">
                      <a16:colId xmlns:a16="http://schemas.microsoft.com/office/drawing/2014/main" val="20008"/>
                    </a:ext>
                  </a:extLst>
                </a:gridCol>
                <a:gridCol w="474052">
                  <a:extLst>
                    <a:ext uri="{9D8B030D-6E8A-4147-A177-3AD203B41FA5}">
                      <a16:colId xmlns:a16="http://schemas.microsoft.com/office/drawing/2014/main" val="20009"/>
                    </a:ext>
                  </a:extLst>
                </a:gridCol>
                <a:gridCol w="474052">
                  <a:extLst>
                    <a:ext uri="{9D8B030D-6E8A-4147-A177-3AD203B41FA5}">
                      <a16:colId xmlns:a16="http://schemas.microsoft.com/office/drawing/2014/main" val="20010"/>
                    </a:ext>
                  </a:extLst>
                </a:gridCol>
                <a:gridCol w="474052">
                  <a:extLst>
                    <a:ext uri="{9D8B030D-6E8A-4147-A177-3AD203B41FA5}">
                      <a16:colId xmlns:a16="http://schemas.microsoft.com/office/drawing/2014/main" val="20011"/>
                    </a:ext>
                  </a:extLst>
                </a:gridCol>
              </a:tblGrid>
              <a:tr h="279964">
                <a:tc>
                  <a:txBody>
                    <a:bodyPr/>
                    <a:lstStyle/>
                    <a:p>
                      <a:pPr algn="ctr"/>
                      <a:r>
                        <a:rPr lang="en-GB" sz="2000" dirty="0" smtClean="0"/>
                        <a:t>INDEX</a:t>
                      </a:r>
                      <a:endParaRPr lang="en-GB" sz="2000" dirty="0"/>
                    </a:p>
                  </a:txBody>
                  <a:tcPr>
                    <a:solidFill>
                      <a:srgbClr val="FA0CDE"/>
                    </a:solidFill>
                  </a:tcPr>
                </a:tc>
                <a:tc>
                  <a:txBody>
                    <a:bodyPr/>
                    <a:lstStyle/>
                    <a:p>
                      <a:pPr algn="ctr"/>
                      <a:r>
                        <a:rPr lang="en-GB" sz="2000" dirty="0" smtClean="0"/>
                        <a:t>0</a:t>
                      </a:r>
                      <a:endParaRPr lang="en-GB" sz="2000" dirty="0"/>
                    </a:p>
                  </a:txBody>
                  <a:tcPr>
                    <a:solidFill>
                      <a:srgbClr val="800080"/>
                    </a:solidFill>
                  </a:tcPr>
                </a:tc>
                <a:tc>
                  <a:txBody>
                    <a:bodyPr/>
                    <a:lstStyle/>
                    <a:p>
                      <a:pPr algn="ctr"/>
                      <a:r>
                        <a:rPr lang="en-GB" sz="2000" dirty="0" smtClean="0"/>
                        <a:t>1</a:t>
                      </a:r>
                      <a:endParaRPr lang="en-GB" sz="2000" dirty="0"/>
                    </a:p>
                  </a:txBody>
                  <a:tcPr>
                    <a:solidFill>
                      <a:srgbClr val="800080"/>
                    </a:solidFill>
                  </a:tcPr>
                </a:tc>
                <a:tc>
                  <a:txBody>
                    <a:bodyPr/>
                    <a:lstStyle/>
                    <a:p>
                      <a:pPr algn="ctr"/>
                      <a:r>
                        <a:rPr lang="en-GB" sz="2000" dirty="0" smtClean="0"/>
                        <a:t>2</a:t>
                      </a:r>
                      <a:endParaRPr lang="en-GB" sz="2000" dirty="0"/>
                    </a:p>
                  </a:txBody>
                  <a:tcPr>
                    <a:solidFill>
                      <a:srgbClr val="800080"/>
                    </a:solidFill>
                  </a:tcPr>
                </a:tc>
                <a:tc>
                  <a:txBody>
                    <a:bodyPr/>
                    <a:lstStyle/>
                    <a:p>
                      <a:pPr algn="ctr"/>
                      <a:r>
                        <a:rPr lang="en-GB" sz="2000" dirty="0" smtClean="0"/>
                        <a:t>3</a:t>
                      </a:r>
                      <a:endParaRPr lang="en-GB" sz="2000" dirty="0"/>
                    </a:p>
                  </a:txBody>
                  <a:tcPr>
                    <a:solidFill>
                      <a:srgbClr val="800080"/>
                    </a:solidFill>
                  </a:tcPr>
                </a:tc>
                <a:tc>
                  <a:txBody>
                    <a:bodyPr/>
                    <a:lstStyle/>
                    <a:p>
                      <a:pPr algn="ctr"/>
                      <a:r>
                        <a:rPr lang="en-GB" sz="2000" dirty="0" smtClean="0"/>
                        <a:t>4</a:t>
                      </a:r>
                      <a:endParaRPr lang="en-GB" sz="2000" dirty="0"/>
                    </a:p>
                  </a:txBody>
                  <a:tcPr>
                    <a:solidFill>
                      <a:srgbClr val="800080"/>
                    </a:solidFill>
                  </a:tcPr>
                </a:tc>
                <a:tc>
                  <a:txBody>
                    <a:bodyPr/>
                    <a:lstStyle/>
                    <a:p>
                      <a:pPr algn="ctr"/>
                      <a:r>
                        <a:rPr lang="en-GB" sz="2000" dirty="0" smtClean="0"/>
                        <a:t>5</a:t>
                      </a:r>
                      <a:endParaRPr lang="en-GB" sz="2000" dirty="0"/>
                    </a:p>
                  </a:txBody>
                  <a:tcPr>
                    <a:solidFill>
                      <a:srgbClr val="800080"/>
                    </a:solidFill>
                  </a:tcPr>
                </a:tc>
                <a:tc>
                  <a:txBody>
                    <a:bodyPr/>
                    <a:lstStyle/>
                    <a:p>
                      <a:pPr algn="ctr"/>
                      <a:r>
                        <a:rPr lang="en-GB" sz="2000" dirty="0" smtClean="0"/>
                        <a:t>6</a:t>
                      </a:r>
                      <a:endParaRPr lang="en-GB" sz="2000" dirty="0"/>
                    </a:p>
                  </a:txBody>
                  <a:tcPr>
                    <a:solidFill>
                      <a:srgbClr val="FA0CDE"/>
                    </a:solidFill>
                  </a:tcPr>
                </a:tc>
                <a:tc>
                  <a:txBody>
                    <a:bodyPr/>
                    <a:lstStyle/>
                    <a:p>
                      <a:pPr algn="ctr"/>
                      <a:r>
                        <a:rPr lang="en-GB" sz="2000" dirty="0" smtClean="0"/>
                        <a:t>7</a:t>
                      </a:r>
                      <a:endParaRPr lang="en-GB" sz="2000" dirty="0"/>
                    </a:p>
                  </a:txBody>
                  <a:tcPr>
                    <a:solidFill>
                      <a:srgbClr val="FA0CDE"/>
                    </a:solidFill>
                  </a:tcPr>
                </a:tc>
                <a:tc>
                  <a:txBody>
                    <a:bodyPr/>
                    <a:lstStyle/>
                    <a:p>
                      <a:pPr algn="ctr"/>
                      <a:r>
                        <a:rPr lang="en-GB" sz="2000" dirty="0" smtClean="0"/>
                        <a:t>8</a:t>
                      </a:r>
                      <a:endParaRPr lang="en-GB" sz="2000" dirty="0"/>
                    </a:p>
                  </a:txBody>
                  <a:tcPr>
                    <a:solidFill>
                      <a:srgbClr val="FA0CDE"/>
                    </a:solidFill>
                  </a:tcPr>
                </a:tc>
                <a:tc>
                  <a:txBody>
                    <a:bodyPr/>
                    <a:lstStyle/>
                    <a:p>
                      <a:pPr algn="ctr"/>
                      <a:r>
                        <a:rPr lang="en-GB" sz="2000" dirty="0" smtClean="0"/>
                        <a:t>9</a:t>
                      </a:r>
                      <a:endParaRPr lang="en-GB" sz="2000" dirty="0"/>
                    </a:p>
                  </a:txBody>
                  <a:tcPr>
                    <a:solidFill>
                      <a:srgbClr val="FA0CDE"/>
                    </a:solidFill>
                  </a:tcPr>
                </a:tc>
                <a:tc>
                  <a:txBody>
                    <a:bodyPr/>
                    <a:lstStyle/>
                    <a:p>
                      <a:pPr algn="ctr"/>
                      <a:r>
                        <a:rPr lang="en-GB" sz="2000" dirty="0" smtClean="0"/>
                        <a:t>10</a:t>
                      </a:r>
                      <a:endParaRPr lang="en-GB" sz="2000" dirty="0"/>
                    </a:p>
                  </a:txBody>
                  <a:tcPr>
                    <a:solidFill>
                      <a:srgbClr val="FA0CDE"/>
                    </a:solidFill>
                  </a:tcPr>
                </a:tc>
                <a:extLst>
                  <a:ext uri="{0D108BD9-81ED-4DB2-BD59-A6C34878D82A}">
                    <a16:rowId xmlns:a16="http://schemas.microsoft.com/office/drawing/2014/main" val="10000"/>
                  </a:ext>
                </a:extLst>
              </a:tr>
              <a:tr h="279964">
                <a:tc>
                  <a:txBody>
                    <a:bodyPr/>
                    <a:lstStyle/>
                    <a:p>
                      <a:pPr algn="ctr"/>
                      <a:r>
                        <a:rPr lang="en-GB" sz="2000" dirty="0" smtClean="0"/>
                        <a:t>Item</a:t>
                      </a:r>
                      <a:endParaRPr lang="en-GB" sz="2000" dirty="0"/>
                    </a:p>
                  </a:txBody>
                  <a:tcPr/>
                </a:tc>
                <a:tc>
                  <a:txBody>
                    <a:bodyPr/>
                    <a:lstStyle/>
                    <a:p>
                      <a:pPr algn="ctr"/>
                      <a:r>
                        <a:rPr lang="en-GB" sz="2000" dirty="0" smtClean="0"/>
                        <a:t>A</a:t>
                      </a:r>
                      <a:endParaRPr lang="en-GB" sz="2000" dirty="0"/>
                    </a:p>
                  </a:txBody>
                  <a:tcPr>
                    <a:solidFill>
                      <a:srgbClr val="800080"/>
                    </a:solidFill>
                  </a:tcPr>
                </a:tc>
                <a:tc>
                  <a:txBody>
                    <a:bodyPr/>
                    <a:lstStyle/>
                    <a:p>
                      <a:pPr algn="ctr"/>
                      <a:r>
                        <a:rPr lang="en-GB" sz="2000" dirty="0" smtClean="0"/>
                        <a:t>B</a:t>
                      </a:r>
                      <a:endParaRPr lang="en-GB" sz="2000" dirty="0"/>
                    </a:p>
                  </a:txBody>
                  <a:tcPr>
                    <a:solidFill>
                      <a:srgbClr val="800080"/>
                    </a:solidFill>
                  </a:tcPr>
                </a:tc>
                <a:tc>
                  <a:txBody>
                    <a:bodyPr/>
                    <a:lstStyle/>
                    <a:p>
                      <a:pPr algn="ctr"/>
                      <a:r>
                        <a:rPr lang="en-GB" sz="2000" dirty="0" smtClean="0"/>
                        <a:t>C</a:t>
                      </a:r>
                      <a:endParaRPr lang="en-GB" sz="2000" dirty="0"/>
                    </a:p>
                  </a:txBody>
                  <a:tcPr>
                    <a:solidFill>
                      <a:srgbClr val="800080"/>
                    </a:solidFill>
                  </a:tcPr>
                </a:tc>
                <a:tc>
                  <a:txBody>
                    <a:bodyPr/>
                    <a:lstStyle/>
                    <a:p>
                      <a:pPr algn="ctr"/>
                      <a:r>
                        <a:rPr lang="en-GB" sz="2000" dirty="0" smtClean="0"/>
                        <a:t>D</a:t>
                      </a:r>
                      <a:endParaRPr lang="en-GB" sz="2000" dirty="0"/>
                    </a:p>
                  </a:txBody>
                  <a:tcPr>
                    <a:solidFill>
                      <a:srgbClr val="800080"/>
                    </a:solidFill>
                  </a:tcPr>
                </a:tc>
                <a:tc>
                  <a:txBody>
                    <a:bodyPr/>
                    <a:lstStyle/>
                    <a:p>
                      <a:pPr algn="ctr"/>
                      <a:r>
                        <a:rPr lang="en-GB" sz="2000" dirty="0" smtClean="0"/>
                        <a:t>E</a:t>
                      </a:r>
                      <a:endParaRPr lang="en-GB" sz="2000" dirty="0"/>
                    </a:p>
                  </a:txBody>
                  <a:tcPr>
                    <a:solidFill>
                      <a:srgbClr val="800080"/>
                    </a:solidFill>
                  </a:tcPr>
                </a:tc>
                <a:tc>
                  <a:txBody>
                    <a:bodyPr/>
                    <a:lstStyle/>
                    <a:p>
                      <a:pPr algn="ctr"/>
                      <a:r>
                        <a:rPr lang="en-GB" sz="2000" dirty="0" smtClean="0"/>
                        <a:t>F</a:t>
                      </a:r>
                      <a:endParaRPr lang="en-GB" sz="2000" dirty="0"/>
                    </a:p>
                  </a:txBody>
                  <a:tcPr>
                    <a:solidFill>
                      <a:srgbClr val="800080"/>
                    </a:solidFill>
                  </a:tcPr>
                </a:tc>
                <a:tc>
                  <a:txBody>
                    <a:bodyPr/>
                    <a:lstStyle/>
                    <a:p>
                      <a:pPr algn="ctr"/>
                      <a:r>
                        <a:rPr lang="en-GB" sz="2000" dirty="0" smtClean="0"/>
                        <a:t>G</a:t>
                      </a:r>
                      <a:endParaRPr lang="en-GB" sz="2000" dirty="0"/>
                    </a:p>
                  </a:txBody>
                  <a:tcPr/>
                </a:tc>
                <a:tc>
                  <a:txBody>
                    <a:bodyPr/>
                    <a:lstStyle/>
                    <a:p>
                      <a:pPr algn="ctr"/>
                      <a:r>
                        <a:rPr lang="en-GB" sz="2000" dirty="0" smtClean="0"/>
                        <a:t>H</a:t>
                      </a:r>
                      <a:endParaRPr lang="en-GB" sz="2000" dirty="0"/>
                    </a:p>
                  </a:txBody>
                  <a:tcPr/>
                </a:tc>
                <a:tc>
                  <a:txBody>
                    <a:bodyPr/>
                    <a:lstStyle/>
                    <a:p>
                      <a:pPr algn="ctr"/>
                      <a:r>
                        <a:rPr lang="en-GB" sz="2000" dirty="0" smtClean="0"/>
                        <a:t>I</a:t>
                      </a:r>
                      <a:endParaRPr lang="en-GB" sz="2000" dirty="0"/>
                    </a:p>
                  </a:txBody>
                  <a:tcPr/>
                </a:tc>
                <a:tc>
                  <a:txBody>
                    <a:bodyPr/>
                    <a:lstStyle/>
                    <a:p>
                      <a:pPr algn="ctr"/>
                      <a:r>
                        <a:rPr lang="en-GB" sz="2000" dirty="0" smtClean="0"/>
                        <a:t>J</a:t>
                      </a:r>
                      <a:endParaRPr lang="en-GB" sz="2000" dirty="0"/>
                    </a:p>
                  </a:txBody>
                  <a:tcPr/>
                </a:tc>
                <a:tc>
                  <a:txBody>
                    <a:bodyPr/>
                    <a:lstStyle/>
                    <a:p>
                      <a:pPr algn="ctr"/>
                      <a:r>
                        <a:rPr lang="en-GB" sz="2000" dirty="0" smtClean="0"/>
                        <a:t>K</a:t>
                      </a:r>
                      <a:endParaRPr lang="en-GB" sz="2000" dirty="0"/>
                    </a:p>
                  </a:txBody>
                  <a:tcPr/>
                </a:tc>
                <a:extLst>
                  <a:ext uri="{0D108BD9-81ED-4DB2-BD59-A6C34878D82A}">
                    <a16:rowId xmlns:a16="http://schemas.microsoft.com/office/drawing/2014/main" val="10001"/>
                  </a:ext>
                </a:extLst>
              </a:tr>
            </a:tbl>
          </a:graphicData>
        </a:graphic>
      </p:graphicFrame>
      <p:sp>
        <p:nvSpPr>
          <p:cNvPr id="5" name="TextBox 4"/>
          <p:cNvSpPr txBox="1"/>
          <p:nvPr/>
        </p:nvSpPr>
        <p:spPr>
          <a:xfrm>
            <a:off x="5589147" y="3119568"/>
            <a:ext cx="527709" cy="400110"/>
          </a:xfrm>
          <a:prstGeom prst="rect">
            <a:avLst/>
          </a:prstGeom>
          <a:noFill/>
        </p:spPr>
        <p:txBody>
          <a:bodyPr wrap="none" rtlCol="0">
            <a:spAutoFit/>
          </a:bodyPr>
          <a:lstStyle/>
          <a:p>
            <a:r>
              <a:rPr lang="en-GB" sz="2000" b="1" i="1" dirty="0" smtClean="0">
                <a:solidFill>
                  <a:srgbClr val="FF0000"/>
                </a:solidFill>
              </a:rPr>
              <a:t>LB</a:t>
            </a:r>
            <a:endParaRPr lang="en-GB" sz="2000" b="1" i="1" dirty="0">
              <a:solidFill>
                <a:srgbClr val="FF0000"/>
              </a:solidFill>
            </a:endParaRPr>
          </a:p>
        </p:txBody>
      </p:sp>
      <p:sp>
        <p:nvSpPr>
          <p:cNvPr id="10" name="TextBox 9"/>
          <p:cNvSpPr txBox="1"/>
          <p:nvPr/>
        </p:nvSpPr>
        <p:spPr>
          <a:xfrm>
            <a:off x="7508468" y="3119568"/>
            <a:ext cx="556563" cy="400110"/>
          </a:xfrm>
          <a:prstGeom prst="rect">
            <a:avLst/>
          </a:prstGeom>
          <a:noFill/>
        </p:spPr>
        <p:txBody>
          <a:bodyPr wrap="none" rtlCol="0">
            <a:spAutoFit/>
          </a:bodyPr>
          <a:lstStyle/>
          <a:p>
            <a:r>
              <a:rPr lang="en-GB" sz="2000" b="1" i="1" dirty="0" smtClean="0">
                <a:solidFill>
                  <a:srgbClr val="FF0000"/>
                </a:solidFill>
              </a:rPr>
              <a:t>UB</a:t>
            </a:r>
            <a:endParaRPr lang="en-GB" sz="2000" b="1" i="1" dirty="0">
              <a:solidFill>
                <a:srgbClr val="FF0000"/>
              </a:solidFill>
            </a:endParaRPr>
          </a:p>
        </p:txBody>
      </p:sp>
    </p:spTree>
    <p:extLst>
      <p:ext uri="{BB962C8B-B14F-4D97-AF65-F5344CB8AC3E}">
        <p14:creationId xmlns:p14="http://schemas.microsoft.com/office/powerpoint/2010/main" val="129915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2" y="38757"/>
            <a:ext cx="8496944" cy="854968"/>
          </a:xfrm>
          <a:solidFill>
            <a:srgbClr val="8EB4E3"/>
          </a:solidFill>
          <a:ln w="3175">
            <a:noFill/>
          </a:ln>
        </p:spPr>
        <p:style>
          <a:lnRef idx="2">
            <a:schemeClr val="accent2"/>
          </a:lnRef>
          <a:fillRef idx="1">
            <a:schemeClr val="lt1"/>
          </a:fillRef>
          <a:effectRef idx="0">
            <a:schemeClr val="accent2"/>
          </a:effectRef>
          <a:fontRef idx="minor">
            <a:schemeClr val="dk1"/>
          </a:fontRef>
        </p:style>
        <p:txBody>
          <a:bodyPr>
            <a:normAutofit/>
          </a:bodyPr>
          <a:lstStyle/>
          <a:p>
            <a:r>
              <a:rPr lang="en-GB"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Binary Search Algorithm</a:t>
            </a:r>
            <a:endParaRPr lang="en-GB"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95532" y="1004047"/>
            <a:ext cx="8568956" cy="5853953"/>
          </a:xfrm>
          <a:noFill/>
          <a:ln w="3175">
            <a:noFill/>
          </a:ln>
        </p:spPr>
        <p:style>
          <a:lnRef idx="2">
            <a:schemeClr val="accent3"/>
          </a:lnRef>
          <a:fillRef idx="1">
            <a:schemeClr val="lt1"/>
          </a:fillRef>
          <a:effectRef idx="0">
            <a:schemeClr val="accent3"/>
          </a:effectRef>
          <a:fontRef idx="minor">
            <a:schemeClr val="dk1"/>
          </a:fontRef>
        </p:style>
        <p:txBody>
          <a:bodyPr>
            <a:noAutofit/>
          </a:bodyPr>
          <a:lstStyle/>
          <a:p>
            <a:pPr marL="0" indent="0">
              <a:buNone/>
            </a:pPr>
            <a:r>
              <a:rPr lang="en-GB" sz="2000" b="1" dirty="0" smtClean="0">
                <a:latin typeface="Arial" panose="020B0604020202020204" pitchFamily="34" charset="0"/>
                <a:cs typeface="Arial" panose="020B0604020202020204" pitchFamily="34" charset="0"/>
              </a:rPr>
              <a:t>Binary Search – </a:t>
            </a:r>
            <a:r>
              <a:rPr lang="en-GB" sz="2000" b="1" i="1" dirty="0" smtClean="0">
                <a:latin typeface="Arial" panose="020B0604020202020204" pitchFamily="34" charset="0"/>
                <a:cs typeface="Arial" panose="020B0604020202020204" pitchFamily="34" charset="0"/>
              </a:rPr>
              <a:t>DIVIDE AND CONQUER </a:t>
            </a:r>
          </a:p>
          <a:p>
            <a:r>
              <a:rPr lang="en-GB" sz="2000" dirty="0" smtClean="0">
                <a:latin typeface="Arial" panose="020B0604020202020204" pitchFamily="34" charset="0"/>
                <a:cs typeface="Arial" panose="020B0604020202020204" pitchFamily="34" charset="0"/>
              </a:rPr>
              <a:t>The lower-bound moves to the position one down from the mid-point…</a:t>
            </a:r>
          </a:p>
          <a:p>
            <a:endParaRPr lang="en-GB" sz="2000" dirty="0">
              <a:latin typeface="Arial" panose="020B0604020202020204" pitchFamily="34" charset="0"/>
              <a:cs typeface="Arial" panose="020B0604020202020204" pitchFamily="34" charset="0"/>
            </a:endParaRPr>
          </a:p>
          <a:p>
            <a:pPr marL="0" indent="0">
              <a:buNone/>
            </a:pPr>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…and we repeat the same process again.</a:t>
            </a:r>
          </a:p>
          <a:p>
            <a:r>
              <a:rPr lang="en-GB" sz="2000" dirty="0" smtClean="0">
                <a:latin typeface="Arial" panose="020B0604020202020204" pitchFamily="34" charset="0"/>
                <a:cs typeface="Arial" panose="020B0604020202020204" pitchFamily="34" charset="0"/>
              </a:rPr>
              <a:t>We </a:t>
            </a:r>
            <a:r>
              <a:rPr lang="en-GB" sz="2000" dirty="0">
                <a:latin typeface="Arial" panose="020B0604020202020204" pitchFamily="34" charset="0"/>
                <a:cs typeface="Arial" panose="020B0604020202020204" pitchFamily="34" charset="0"/>
              </a:rPr>
              <a:t>add the ‘lower bound’ to the ‘upper bound’ and divide by 2, in order to find the position of the middle item (mid-point): </a:t>
            </a:r>
            <a:r>
              <a:rPr lang="en-GB" sz="2000" b="1" dirty="0" smtClean="0">
                <a:latin typeface="Arial" panose="020B0604020202020204" pitchFamily="34" charset="0"/>
                <a:cs typeface="Arial" panose="020B0604020202020204" pitchFamily="34" charset="0"/>
              </a:rPr>
              <a:t>(7+6)/</a:t>
            </a:r>
            <a:r>
              <a:rPr lang="en-GB" sz="2000" b="1" dirty="0">
                <a:latin typeface="Arial" panose="020B0604020202020204" pitchFamily="34" charset="0"/>
                <a:cs typeface="Arial" panose="020B0604020202020204" pitchFamily="34" charset="0"/>
              </a:rPr>
              <a:t>2 = Midpoint = </a:t>
            </a:r>
            <a:r>
              <a:rPr lang="en-GB" sz="2000" b="1" u="sng" dirty="0" smtClean="0">
                <a:latin typeface="Arial" panose="020B0604020202020204" pitchFamily="34" charset="0"/>
                <a:cs typeface="Arial" panose="020B0604020202020204" pitchFamily="34" charset="0"/>
              </a:rPr>
              <a:t>6.5</a:t>
            </a:r>
          </a:p>
          <a:p>
            <a:pPr marL="0" indent="0" algn="ctr">
              <a:buNone/>
            </a:pPr>
            <a:r>
              <a:rPr lang="en-GB" sz="2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ISSUE! WE DON’T HAVE AN INDEX 6.5!</a:t>
            </a:r>
          </a:p>
          <a:p>
            <a:r>
              <a:rPr lang="en-GB" sz="2000" dirty="0" smtClean="0">
                <a:latin typeface="Arial" panose="020B0604020202020204" pitchFamily="34" charset="0"/>
                <a:cs typeface="Arial" panose="020B0604020202020204" pitchFamily="34" charset="0"/>
              </a:rPr>
              <a:t>Its OK, what we do is round the answer up to 7 and use this as our midpoint.</a:t>
            </a:r>
          </a:p>
          <a:p>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item at position </a:t>
            </a:r>
            <a:r>
              <a:rPr lang="en-GB" sz="2000" dirty="0" smtClean="0">
                <a:latin typeface="Arial" panose="020B0604020202020204" pitchFamily="34" charset="0"/>
                <a:cs typeface="Arial" panose="020B0604020202020204" pitchFamily="34" charset="0"/>
              </a:rPr>
              <a:t>7 </a:t>
            </a:r>
            <a:r>
              <a:rPr lang="en-GB" sz="2000" dirty="0">
                <a:latin typeface="Arial" panose="020B0604020202020204" pitchFamily="34" charset="0"/>
                <a:cs typeface="Arial" panose="020B0604020202020204" pitchFamily="34" charset="0"/>
              </a:rPr>
              <a:t>is the letter </a:t>
            </a:r>
            <a:r>
              <a:rPr lang="en-GB" sz="2000" dirty="0" smtClean="0">
                <a:latin typeface="Arial" panose="020B0604020202020204" pitchFamily="34" charset="0"/>
                <a:cs typeface="Arial" panose="020B0604020202020204" pitchFamily="34" charset="0"/>
              </a:rPr>
              <a:t>“H”.</a:t>
            </a:r>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“H” </a:t>
            </a:r>
            <a:r>
              <a:rPr lang="en-GB" sz="2000" dirty="0">
                <a:latin typeface="Arial" panose="020B0604020202020204" pitchFamily="34" charset="0"/>
                <a:cs typeface="Arial" panose="020B0604020202020204" pitchFamily="34" charset="0"/>
              </a:rPr>
              <a:t>is </a:t>
            </a:r>
            <a:r>
              <a:rPr lang="en-GB" sz="2000" dirty="0" smtClean="0">
                <a:latin typeface="Arial" panose="020B0604020202020204" pitchFamily="34" charset="0"/>
                <a:cs typeface="Arial" panose="020B0604020202020204" pitchFamily="34" charset="0"/>
              </a:rPr>
              <a:t>higher </a:t>
            </a:r>
            <a:r>
              <a:rPr lang="en-GB" sz="2000" dirty="0">
                <a:latin typeface="Arial" panose="020B0604020202020204" pitchFamily="34" charset="0"/>
                <a:cs typeface="Arial" panose="020B0604020202020204" pitchFamily="34" charset="0"/>
              </a:rPr>
              <a:t>than the letter “G”.</a:t>
            </a:r>
          </a:p>
          <a:p>
            <a:r>
              <a:rPr lang="en-GB" sz="2000" dirty="0">
                <a:latin typeface="Arial" panose="020B0604020202020204" pitchFamily="34" charset="0"/>
                <a:cs typeface="Arial" panose="020B0604020202020204" pitchFamily="34" charset="0"/>
              </a:rPr>
              <a:t>We now narrow our data set by focusing on the </a:t>
            </a:r>
            <a:r>
              <a:rPr lang="en-GB" sz="2000" dirty="0" smtClean="0">
                <a:latin typeface="Arial" panose="020B0604020202020204" pitchFamily="34" charset="0"/>
                <a:cs typeface="Arial" panose="020B0604020202020204" pitchFamily="34" charset="0"/>
              </a:rPr>
              <a:t>first </a:t>
            </a:r>
            <a:r>
              <a:rPr lang="en-GB" sz="2000" dirty="0">
                <a:latin typeface="Arial" panose="020B0604020202020204" pitchFamily="34" charset="0"/>
                <a:cs typeface="Arial" panose="020B0604020202020204" pitchFamily="34" charset="0"/>
              </a:rPr>
              <a:t>half of </a:t>
            </a:r>
            <a:r>
              <a:rPr lang="en-GB" sz="2000" dirty="0" smtClean="0">
                <a:latin typeface="Arial" panose="020B0604020202020204" pitchFamily="34" charset="0"/>
                <a:cs typeface="Arial" panose="020B0604020202020204" pitchFamily="34" charset="0"/>
              </a:rPr>
              <a:t>this new, smaller </a:t>
            </a:r>
            <a:r>
              <a:rPr lang="en-GB" sz="2000" dirty="0">
                <a:latin typeface="Arial" panose="020B0604020202020204" pitchFamily="34" charset="0"/>
                <a:cs typeface="Arial" panose="020B0604020202020204" pitchFamily="34" charset="0"/>
              </a:rPr>
              <a:t>set.</a:t>
            </a:r>
          </a:p>
          <a:p>
            <a:endParaRPr lang="en-GB" sz="2000" dirty="0" smtClean="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303093530"/>
              </p:ext>
            </p:extLst>
          </p:nvPr>
        </p:nvGraphicFramePr>
        <p:xfrm>
          <a:off x="1948873" y="2120808"/>
          <a:ext cx="6238841" cy="792480"/>
        </p:xfrm>
        <a:graphic>
          <a:graphicData uri="http://schemas.openxmlformats.org/drawingml/2006/table">
            <a:tbl>
              <a:tblPr firstRow="1" bandRow="1">
                <a:tableStyleId>{5C22544A-7EE6-4342-B048-85BDC9FD1C3A}</a:tableStyleId>
              </a:tblPr>
              <a:tblGrid>
                <a:gridCol w="1024269">
                  <a:extLst>
                    <a:ext uri="{9D8B030D-6E8A-4147-A177-3AD203B41FA5}">
                      <a16:colId xmlns:a16="http://schemas.microsoft.com/office/drawing/2014/main" val="20000"/>
                    </a:ext>
                  </a:extLst>
                </a:gridCol>
                <a:gridCol w="474052">
                  <a:extLst>
                    <a:ext uri="{9D8B030D-6E8A-4147-A177-3AD203B41FA5}">
                      <a16:colId xmlns:a16="http://schemas.microsoft.com/office/drawing/2014/main" val="20001"/>
                    </a:ext>
                  </a:extLst>
                </a:gridCol>
                <a:gridCol w="474052">
                  <a:extLst>
                    <a:ext uri="{9D8B030D-6E8A-4147-A177-3AD203B41FA5}">
                      <a16:colId xmlns:a16="http://schemas.microsoft.com/office/drawing/2014/main" val="20002"/>
                    </a:ext>
                  </a:extLst>
                </a:gridCol>
                <a:gridCol w="474052">
                  <a:extLst>
                    <a:ext uri="{9D8B030D-6E8A-4147-A177-3AD203B41FA5}">
                      <a16:colId xmlns:a16="http://schemas.microsoft.com/office/drawing/2014/main" val="20003"/>
                    </a:ext>
                  </a:extLst>
                </a:gridCol>
                <a:gridCol w="474052">
                  <a:extLst>
                    <a:ext uri="{9D8B030D-6E8A-4147-A177-3AD203B41FA5}">
                      <a16:colId xmlns:a16="http://schemas.microsoft.com/office/drawing/2014/main" val="20004"/>
                    </a:ext>
                  </a:extLst>
                </a:gridCol>
                <a:gridCol w="474052">
                  <a:extLst>
                    <a:ext uri="{9D8B030D-6E8A-4147-A177-3AD203B41FA5}">
                      <a16:colId xmlns:a16="http://schemas.microsoft.com/office/drawing/2014/main" val="20005"/>
                    </a:ext>
                  </a:extLst>
                </a:gridCol>
                <a:gridCol w="474052">
                  <a:extLst>
                    <a:ext uri="{9D8B030D-6E8A-4147-A177-3AD203B41FA5}">
                      <a16:colId xmlns:a16="http://schemas.microsoft.com/office/drawing/2014/main" val="20006"/>
                    </a:ext>
                  </a:extLst>
                </a:gridCol>
                <a:gridCol w="474052">
                  <a:extLst>
                    <a:ext uri="{9D8B030D-6E8A-4147-A177-3AD203B41FA5}">
                      <a16:colId xmlns:a16="http://schemas.microsoft.com/office/drawing/2014/main" val="20007"/>
                    </a:ext>
                  </a:extLst>
                </a:gridCol>
                <a:gridCol w="474052">
                  <a:extLst>
                    <a:ext uri="{9D8B030D-6E8A-4147-A177-3AD203B41FA5}">
                      <a16:colId xmlns:a16="http://schemas.microsoft.com/office/drawing/2014/main" val="20008"/>
                    </a:ext>
                  </a:extLst>
                </a:gridCol>
                <a:gridCol w="474052">
                  <a:extLst>
                    <a:ext uri="{9D8B030D-6E8A-4147-A177-3AD203B41FA5}">
                      <a16:colId xmlns:a16="http://schemas.microsoft.com/office/drawing/2014/main" val="20009"/>
                    </a:ext>
                  </a:extLst>
                </a:gridCol>
                <a:gridCol w="474052">
                  <a:extLst>
                    <a:ext uri="{9D8B030D-6E8A-4147-A177-3AD203B41FA5}">
                      <a16:colId xmlns:a16="http://schemas.microsoft.com/office/drawing/2014/main" val="20010"/>
                    </a:ext>
                  </a:extLst>
                </a:gridCol>
                <a:gridCol w="474052">
                  <a:extLst>
                    <a:ext uri="{9D8B030D-6E8A-4147-A177-3AD203B41FA5}">
                      <a16:colId xmlns:a16="http://schemas.microsoft.com/office/drawing/2014/main" val="20011"/>
                    </a:ext>
                  </a:extLst>
                </a:gridCol>
              </a:tblGrid>
              <a:tr h="279964">
                <a:tc>
                  <a:txBody>
                    <a:bodyPr/>
                    <a:lstStyle/>
                    <a:p>
                      <a:pPr algn="ctr"/>
                      <a:r>
                        <a:rPr lang="en-GB" sz="2000" dirty="0" smtClean="0"/>
                        <a:t>INDEX</a:t>
                      </a:r>
                      <a:endParaRPr lang="en-GB" sz="2000" dirty="0"/>
                    </a:p>
                  </a:txBody>
                  <a:tcPr/>
                </a:tc>
                <a:tc>
                  <a:txBody>
                    <a:bodyPr/>
                    <a:lstStyle/>
                    <a:p>
                      <a:pPr algn="ctr"/>
                      <a:r>
                        <a:rPr lang="en-GB" sz="2000" dirty="0" smtClean="0"/>
                        <a:t>0</a:t>
                      </a:r>
                      <a:endParaRPr lang="en-GB" sz="2000" dirty="0"/>
                    </a:p>
                  </a:txBody>
                  <a:tcPr>
                    <a:solidFill>
                      <a:srgbClr val="800080"/>
                    </a:solidFill>
                  </a:tcPr>
                </a:tc>
                <a:tc>
                  <a:txBody>
                    <a:bodyPr/>
                    <a:lstStyle/>
                    <a:p>
                      <a:pPr algn="ctr"/>
                      <a:r>
                        <a:rPr lang="en-GB" sz="2000" dirty="0" smtClean="0"/>
                        <a:t>1</a:t>
                      </a:r>
                      <a:endParaRPr lang="en-GB" sz="2000" dirty="0"/>
                    </a:p>
                  </a:txBody>
                  <a:tcPr>
                    <a:solidFill>
                      <a:srgbClr val="800080"/>
                    </a:solidFill>
                  </a:tcPr>
                </a:tc>
                <a:tc>
                  <a:txBody>
                    <a:bodyPr/>
                    <a:lstStyle/>
                    <a:p>
                      <a:pPr algn="ctr"/>
                      <a:r>
                        <a:rPr lang="en-GB" sz="2000" dirty="0" smtClean="0"/>
                        <a:t>2</a:t>
                      </a:r>
                      <a:endParaRPr lang="en-GB" sz="2000" dirty="0"/>
                    </a:p>
                  </a:txBody>
                  <a:tcPr>
                    <a:solidFill>
                      <a:srgbClr val="800080"/>
                    </a:solidFill>
                  </a:tcPr>
                </a:tc>
                <a:tc>
                  <a:txBody>
                    <a:bodyPr/>
                    <a:lstStyle/>
                    <a:p>
                      <a:pPr algn="ctr"/>
                      <a:r>
                        <a:rPr lang="en-GB" sz="2000" dirty="0" smtClean="0"/>
                        <a:t>3</a:t>
                      </a:r>
                      <a:endParaRPr lang="en-GB" sz="2000" dirty="0"/>
                    </a:p>
                  </a:txBody>
                  <a:tcPr>
                    <a:solidFill>
                      <a:srgbClr val="800080"/>
                    </a:solidFill>
                  </a:tcPr>
                </a:tc>
                <a:tc>
                  <a:txBody>
                    <a:bodyPr/>
                    <a:lstStyle/>
                    <a:p>
                      <a:pPr algn="ctr"/>
                      <a:r>
                        <a:rPr lang="en-GB" sz="2000" dirty="0" smtClean="0"/>
                        <a:t>4</a:t>
                      </a:r>
                      <a:endParaRPr lang="en-GB" sz="2000" dirty="0"/>
                    </a:p>
                  </a:txBody>
                  <a:tcPr>
                    <a:solidFill>
                      <a:srgbClr val="800080"/>
                    </a:solidFill>
                  </a:tcPr>
                </a:tc>
                <a:tc>
                  <a:txBody>
                    <a:bodyPr/>
                    <a:lstStyle/>
                    <a:p>
                      <a:pPr algn="ctr"/>
                      <a:r>
                        <a:rPr lang="en-GB" sz="2000" dirty="0" smtClean="0"/>
                        <a:t>5</a:t>
                      </a:r>
                      <a:endParaRPr lang="en-GB" sz="2000" dirty="0"/>
                    </a:p>
                  </a:txBody>
                  <a:tcPr>
                    <a:solidFill>
                      <a:srgbClr val="800080"/>
                    </a:solidFill>
                  </a:tcPr>
                </a:tc>
                <a:tc>
                  <a:txBody>
                    <a:bodyPr/>
                    <a:lstStyle/>
                    <a:p>
                      <a:pPr algn="ctr"/>
                      <a:r>
                        <a:rPr lang="en-GB" sz="2000" dirty="0" smtClean="0"/>
                        <a:t>6</a:t>
                      </a:r>
                      <a:endParaRPr lang="en-GB" sz="2000" dirty="0"/>
                    </a:p>
                  </a:txBody>
                  <a:tcPr>
                    <a:solidFill>
                      <a:srgbClr val="FA0CDE"/>
                    </a:solidFill>
                  </a:tcPr>
                </a:tc>
                <a:tc>
                  <a:txBody>
                    <a:bodyPr/>
                    <a:lstStyle/>
                    <a:p>
                      <a:pPr algn="ctr"/>
                      <a:r>
                        <a:rPr lang="en-GB" sz="2000" dirty="0" smtClean="0"/>
                        <a:t>7</a:t>
                      </a:r>
                      <a:endParaRPr lang="en-GB" sz="2000" dirty="0"/>
                    </a:p>
                  </a:txBody>
                  <a:tcPr>
                    <a:solidFill>
                      <a:srgbClr val="FA0CDE"/>
                    </a:solidFill>
                  </a:tcPr>
                </a:tc>
                <a:tc>
                  <a:txBody>
                    <a:bodyPr/>
                    <a:lstStyle/>
                    <a:p>
                      <a:pPr algn="ctr"/>
                      <a:r>
                        <a:rPr lang="en-GB" sz="2000" dirty="0" smtClean="0"/>
                        <a:t>8</a:t>
                      </a:r>
                      <a:endParaRPr lang="en-GB" sz="2000" dirty="0"/>
                    </a:p>
                  </a:txBody>
                  <a:tcPr>
                    <a:solidFill>
                      <a:srgbClr val="800080"/>
                    </a:solidFill>
                  </a:tcPr>
                </a:tc>
                <a:tc>
                  <a:txBody>
                    <a:bodyPr/>
                    <a:lstStyle/>
                    <a:p>
                      <a:pPr algn="ctr"/>
                      <a:r>
                        <a:rPr lang="en-GB" sz="2000" dirty="0" smtClean="0"/>
                        <a:t>9</a:t>
                      </a:r>
                      <a:endParaRPr lang="en-GB" sz="2000" dirty="0"/>
                    </a:p>
                  </a:txBody>
                  <a:tcPr>
                    <a:solidFill>
                      <a:srgbClr val="800080"/>
                    </a:solidFill>
                  </a:tcPr>
                </a:tc>
                <a:tc>
                  <a:txBody>
                    <a:bodyPr/>
                    <a:lstStyle/>
                    <a:p>
                      <a:pPr algn="ctr"/>
                      <a:r>
                        <a:rPr lang="en-GB" sz="2000" dirty="0" smtClean="0"/>
                        <a:t>10</a:t>
                      </a:r>
                      <a:endParaRPr lang="en-GB" sz="2000" dirty="0"/>
                    </a:p>
                  </a:txBody>
                  <a:tcPr>
                    <a:solidFill>
                      <a:srgbClr val="800080"/>
                    </a:solidFill>
                  </a:tcPr>
                </a:tc>
                <a:extLst>
                  <a:ext uri="{0D108BD9-81ED-4DB2-BD59-A6C34878D82A}">
                    <a16:rowId xmlns:a16="http://schemas.microsoft.com/office/drawing/2014/main" val="10000"/>
                  </a:ext>
                </a:extLst>
              </a:tr>
              <a:tr h="279964">
                <a:tc>
                  <a:txBody>
                    <a:bodyPr/>
                    <a:lstStyle/>
                    <a:p>
                      <a:pPr algn="ctr"/>
                      <a:r>
                        <a:rPr lang="en-GB" sz="2000" dirty="0" smtClean="0"/>
                        <a:t>Item</a:t>
                      </a:r>
                      <a:endParaRPr lang="en-GB" sz="2000" dirty="0"/>
                    </a:p>
                  </a:txBody>
                  <a:tcPr/>
                </a:tc>
                <a:tc>
                  <a:txBody>
                    <a:bodyPr/>
                    <a:lstStyle/>
                    <a:p>
                      <a:pPr algn="ctr"/>
                      <a:r>
                        <a:rPr lang="en-GB" sz="2000" dirty="0" smtClean="0"/>
                        <a:t>A</a:t>
                      </a:r>
                      <a:endParaRPr lang="en-GB" sz="2000" dirty="0"/>
                    </a:p>
                  </a:txBody>
                  <a:tcPr>
                    <a:solidFill>
                      <a:srgbClr val="800080"/>
                    </a:solidFill>
                  </a:tcPr>
                </a:tc>
                <a:tc>
                  <a:txBody>
                    <a:bodyPr/>
                    <a:lstStyle/>
                    <a:p>
                      <a:pPr algn="ctr"/>
                      <a:r>
                        <a:rPr lang="en-GB" sz="2000" dirty="0" smtClean="0"/>
                        <a:t>B</a:t>
                      </a:r>
                      <a:endParaRPr lang="en-GB" sz="2000" dirty="0"/>
                    </a:p>
                  </a:txBody>
                  <a:tcPr>
                    <a:solidFill>
                      <a:srgbClr val="800080"/>
                    </a:solidFill>
                  </a:tcPr>
                </a:tc>
                <a:tc>
                  <a:txBody>
                    <a:bodyPr/>
                    <a:lstStyle/>
                    <a:p>
                      <a:pPr algn="ctr"/>
                      <a:r>
                        <a:rPr lang="en-GB" sz="2000" dirty="0" smtClean="0"/>
                        <a:t>C</a:t>
                      </a:r>
                      <a:endParaRPr lang="en-GB" sz="2000" dirty="0"/>
                    </a:p>
                  </a:txBody>
                  <a:tcPr>
                    <a:solidFill>
                      <a:srgbClr val="800080"/>
                    </a:solidFill>
                  </a:tcPr>
                </a:tc>
                <a:tc>
                  <a:txBody>
                    <a:bodyPr/>
                    <a:lstStyle/>
                    <a:p>
                      <a:pPr algn="ctr"/>
                      <a:r>
                        <a:rPr lang="en-GB" sz="2000" dirty="0" smtClean="0"/>
                        <a:t>D</a:t>
                      </a:r>
                      <a:endParaRPr lang="en-GB" sz="2000" dirty="0"/>
                    </a:p>
                  </a:txBody>
                  <a:tcPr>
                    <a:solidFill>
                      <a:srgbClr val="800080"/>
                    </a:solidFill>
                  </a:tcPr>
                </a:tc>
                <a:tc>
                  <a:txBody>
                    <a:bodyPr/>
                    <a:lstStyle/>
                    <a:p>
                      <a:pPr algn="ctr"/>
                      <a:r>
                        <a:rPr lang="en-GB" sz="2000" dirty="0" smtClean="0"/>
                        <a:t>E</a:t>
                      </a:r>
                      <a:endParaRPr lang="en-GB" sz="2000" dirty="0"/>
                    </a:p>
                  </a:txBody>
                  <a:tcPr>
                    <a:solidFill>
                      <a:srgbClr val="800080"/>
                    </a:solidFill>
                  </a:tcPr>
                </a:tc>
                <a:tc>
                  <a:txBody>
                    <a:bodyPr/>
                    <a:lstStyle/>
                    <a:p>
                      <a:pPr algn="ctr"/>
                      <a:r>
                        <a:rPr lang="en-GB" sz="2000" dirty="0" smtClean="0"/>
                        <a:t>F</a:t>
                      </a:r>
                      <a:endParaRPr lang="en-GB" sz="2000" dirty="0"/>
                    </a:p>
                  </a:txBody>
                  <a:tcPr>
                    <a:solidFill>
                      <a:srgbClr val="800080"/>
                    </a:solidFill>
                  </a:tcPr>
                </a:tc>
                <a:tc>
                  <a:txBody>
                    <a:bodyPr/>
                    <a:lstStyle/>
                    <a:p>
                      <a:pPr algn="ctr"/>
                      <a:r>
                        <a:rPr lang="en-GB" sz="2000" dirty="0" smtClean="0"/>
                        <a:t>G</a:t>
                      </a:r>
                      <a:endParaRPr lang="en-GB" sz="2000" dirty="0"/>
                    </a:p>
                  </a:txBody>
                  <a:tcPr/>
                </a:tc>
                <a:tc>
                  <a:txBody>
                    <a:bodyPr/>
                    <a:lstStyle/>
                    <a:p>
                      <a:pPr algn="ctr"/>
                      <a:r>
                        <a:rPr lang="en-GB" sz="2000" dirty="0" smtClean="0"/>
                        <a:t>H</a:t>
                      </a:r>
                      <a:endParaRPr lang="en-GB" sz="2000" dirty="0"/>
                    </a:p>
                  </a:txBody>
                  <a:tcPr/>
                </a:tc>
                <a:tc>
                  <a:txBody>
                    <a:bodyPr/>
                    <a:lstStyle/>
                    <a:p>
                      <a:pPr algn="ctr"/>
                      <a:r>
                        <a:rPr lang="en-GB" sz="2000" dirty="0" smtClean="0"/>
                        <a:t>I</a:t>
                      </a:r>
                      <a:endParaRPr lang="en-GB" sz="2000" dirty="0"/>
                    </a:p>
                  </a:txBody>
                  <a:tcPr>
                    <a:solidFill>
                      <a:srgbClr val="800080"/>
                    </a:solidFill>
                  </a:tcPr>
                </a:tc>
                <a:tc>
                  <a:txBody>
                    <a:bodyPr/>
                    <a:lstStyle/>
                    <a:p>
                      <a:pPr algn="ctr"/>
                      <a:r>
                        <a:rPr lang="en-GB" sz="2000" dirty="0" smtClean="0"/>
                        <a:t>J</a:t>
                      </a:r>
                      <a:endParaRPr lang="en-GB" sz="2000" dirty="0"/>
                    </a:p>
                  </a:txBody>
                  <a:tcPr>
                    <a:solidFill>
                      <a:srgbClr val="800080"/>
                    </a:solidFill>
                  </a:tcPr>
                </a:tc>
                <a:tc>
                  <a:txBody>
                    <a:bodyPr/>
                    <a:lstStyle/>
                    <a:p>
                      <a:pPr algn="ctr"/>
                      <a:r>
                        <a:rPr lang="en-GB" sz="2000" dirty="0" smtClean="0"/>
                        <a:t>K</a:t>
                      </a:r>
                      <a:endParaRPr lang="en-GB" sz="2000" dirty="0"/>
                    </a:p>
                  </a:txBody>
                  <a:tcPr>
                    <a:solidFill>
                      <a:srgbClr val="800080"/>
                    </a:solidFill>
                  </a:tcPr>
                </a:tc>
                <a:extLst>
                  <a:ext uri="{0D108BD9-81ED-4DB2-BD59-A6C34878D82A}">
                    <a16:rowId xmlns:a16="http://schemas.microsoft.com/office/drawing/2014/main" val="10001"/>
                  </a:ext>
                </a:extLst>
              </a:tr>
            </a:tbl>
          </a:graphicData>
        </a:graphic>
      </p:graphicFrame>
      <p:sp>
        <p:nvSpPr>
          <p:cNvPr id="5" name="TextBox 4"/>
          <p:cNvSpPr txBox="1"/>
          <p:nvPr/>
        </p:nvSpPr>
        <p:spPr>
          <a:xfrm>
            <a:off x="5831195" y="2913288"/>
            <a:ext cx="527709" cy="400110"/>
          </a:xfrm>
          <a:prstGeom prst="rect">
            <a:avLst/>
          </a:prstGeom>
          <a:noFill/>
        </p:spPr>
        <p:txBody>
          <a:bodyPr wrap="none" rtlCol="0">
            <a:spAutoFit/>
          </a:bodyPr>
          <a:lstStyle/>
          <a:p>
            <a:r>
              <a:rPr lang="en-GB" sz="2000" b="1" i="1" dirty="0" smtClean="0">
                <a:solidFill>
                  <a:srgbClr val="FF0000"/>
                </a:solidFill>
              </a:rPr>
              <a:t>LB</a:t>
            </a:r>
            <a:endParaRPr lang="en-GB" sz="2000" b="1" i="1" dirty="0">
              <a:solidFill>
                <a:srgbClr val="FF0000"/>
              </a:solidFill>
            </a:endParaRPr>
          </a:p>
        </p:txBody>
      </p:sp>
      <p:sp>
        <p:nvSpPr>
          <p:cNvPr id="10" name="TextBox 9"/>
          <p:cNvSpPr txBox="1"/>
          <p:nvPr/>
        </p:nvSpPr>
        <p:spPr>
          <a:xfrm>
            <a:off x="6355570" y="2905177"/>
            <a:ext cx="556563" cy="400110"/>
          </a:xfrm>
          <a:prstGeom prst="rect">
            <a:avLst/>
          </a:prstGeom>
          <a:noFill/>
        </p:spPr>
        <p:txBody>
          <a:bodyPr wrap="none" rtlCol="0">
            <a:spAutoFit/>
          </a:bodyPr>
          <a:lstStyle/>
          <a:p>
            <a:r>
              <a:rPr lang="en-GB" sz="2000" b="1" i="1" dirty="0" smtClean="0">
                <a:solidFill>
                  <a:srgbClr val="FF0000"/>
                </a:solidFill>
              </a:rPr>
              <a:t>UB</a:t>
            </a:r>
            <a:endParaRPr lang="en-GB" sz="2000" b="1" i="1" dirty="0">
              <a:solidFill>
                <a:srgbClr val="FF0000"/>
              </a:solidFill>
            </a:endParaRPr>
          </a:p>
        </p:txBody>
      </p:sp>
    </p:spTree>
    <p:extLst>
      <p:ext uri="{BB962C8B-B14F-4D97-AF65-F5344CB8AC3E}">
        <p14:creationId xmlns:p14="http://schemas.microsoft.com/office/powerpoint/2010/main" val="425686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additive="base">
                                        <p:cTn id="4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9" end="9"/>
                                            </p:txEl>
                                          </p:spTgt>
                                        </p:tgtEl>
                                        <p:attrNameLst>
                                          <p:attrName>style.visibility</p:attrName>
                                        </p:attrNameLst>
                                      </p:cBhvr>
                                      <p:to>
                                        <p:strVal val="visible"/>
                                      </p:to>
                                    </p:set>
                                    <p:anim calcmode="lin" valueType="num">
                                      <p:cBhvr additive="base">
                                        <p:cTn id="5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
                                            <p:txEl>
                                              <p:pRg st="10" end="10"/>
                                            </p:txEl>
                                          </p:spTgt>
                                        </p:tgtEl>
                                        <p:attrNameLst>
                                          <p:attrName>style.visibility</p:attrName>
                                        </p:attrNameLst>
                                      </p:cBhvr>
                                      <p:to>
                                        <p:strVal val="visible"/>
                                      </p:to>
                                    </p:set>
                                    <p:anim calcmode="lin" valueType="num">
                                      <p:cBhvr additive="base">
                                        <p:cTn id="5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2" y="35860"/>
            <a:ext cx="8496944" cy="854968"/>
          </a:xfrm>
          <a:solidFill>
            <a:srgbClr val="8EB4E3"/>
          </a:solidFill>
          <a:ln w="3175">
            <a:noFill/>
          </a:ln>
        </p:spPr>
        <p:style>
          <a:lnRef idx="2">
            <a:schemeClr val="accent2"/>
          </a:lnRef>
          <a:fillRef idx="1">
            <a:schemeClr val="lt1"/>
          </a:fillRef>
          <a:effectRef idx="0">
            <a:schemeClr val="accent2"/>
          </a:effectRef>
          <a:fontRef idx="minor">
            <a:schemeClr val="dk1"/>
          </a:fontRef>
        </p:style>
        <p:txBody>
          <a:bodyPr>
            <a:normAutofit/>
          </a:bodyPr>
          <a:lstStyle/>
          <a:p>
            <a:r>
              <a:rPr lang="en-GB"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Binary Search Algorithm</a:t>
            </a:r>
            <a:endParaRPr lang="en-GB"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95532" y="977153"/>
            <a:ext cx="8568956" cy="5773271"/>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marL="0" indent="0">
              <a:buNone/>
            </a:pPr>
            <a:r>
              <a:rPr lang="en-GB" sz="2000" b="1" dirty="0" smtClean="0">
                <a:latin typeface="Arial" panose="020B0604020202020204" pitchFamily="34" charset="0"/>
                <a:cs typeface="Arial" panose="020B0604020202020204" pitchFamily="34" charset="0"/>
              </a:rPr>
              <a:t>Binary Search – </a:t>
            </a:r>
            <a:r>
              <a:rPr lang="en-GB" sz="2000" b="1" i="1" dirty="0" smtClean="0">
                <a:latin typeface="Arial" panose="020B0604020202020204" pitchFamily="34" charset="0"/>
                <a:cs typeface="Arial" panose="020B0604020202020204" pitchFamily="34" charset="0"/>
              </a:rPr>
              <a:t>DIVIDE AND CONQUER </a:t>
            </a:r>
          </a:p>
          <a:p>
            <a:r>
              <a:rPr lang="en-GB" sz="2000" dirty="0" smtClean="0">
                <a:latin typeface="Arial" panose="020B0604020202020204" pitchFamily="34" charset="0"/>
                <a:cs typeface="Arial" panose="020B0604020202020204" pitchFamily="34" charset="0"/>
              </a:rPr>
              <a:t>The lower-bound moves to the position one down from the mid-point…</a:t>
            </a:r>
          </a:p>
          <a:p>
            <a:pPr marL="0" indent="0">
              <a:buNone/>
            </a:pPr>
            <a:endParaRPr lang="en-GB" sz="2000" dirty="0" smtClean="0">
              <a:latin typeface="Arial" panose="020B0604020202020204" pitchFamily="34" charset="0"/>
              <a:cs typeface="Arial" panose="020B0604020202020204" pitchFamily="34" charset="0"/>
            </a:endParaRPr>
          </a:p>
          <a:p>
            <a:endParaRPr lang="en-GB" sz="2000" dirty="0" smtClean="0">
              <a:latin typeface="Arial" panose="020B0604020202020204" pitchFamily="34" charset="0"/>
              <a:cs typeface="Arial" panose="020B0604020202020204" pitchFamily="34" charset="0"/>
            </a:endParaRPr>
          </a:p>
          <a:p>
            <a:endParaRPr lang="en-GB" sz="2000" dirty="0" smtClean="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…and we repeat the same process again.</a:t>
            </a:r>
          </a:p>
          <a:p>
            <a:r>
              <a:rPr lang="en-GB" sz="2000" dirty="0" smtClean="0">
                <a:latin typeface="Arial" panose="020B0604020202020204" pitchFamily="34" charset="0"/>
                <a:cs typeface="Arial" panose="020B0604020202020204" pitchFamily="34" charset="0"/>
              </a:rPr>
              <a:t>We </a:t>
            </a:r>
            <a:r>
              <a:rPr lang="en-GB" sz="2000" dirty="0">
                <a:latin typeface="Arial" panose="020B0604020202020204" pitchFamily="34" charset="0"/>
                <a:cs typeface="Arial" panose="020B0604020202020204" pitchFamily="34" charset="0"/>
              </a:rPr>
              <a:t>add the ‘lower bound’ to the ‘upper bound’ and divide by 2, in order to find the position of the middle item (mid-point): </a:t>
            </a:r>
            <a:r>
              <a:rPr lang="en-GB" sz="2000" b="1" dirty="0" smtClean="0">
                <a:latin typeface="Arial" panose="020B0604020202020204" pitchFamily="34" charset="0"/>
                <a:cs typeface="Arial" panose="020B0604020202020204" pitchFamily="34" charset="0"/>
              </a:rPr>
              <a:t>(6+6)/</a:t>
            </a:r>
            <a:r>
              <a:rPr lang="en-GB" sz="2000" b="1" dirty="0">
                <a:latin typeface="Arial" panose="020B0604020202020204" pitchFamily="34" charset="0"/>
                <a:cs typeface="Arial" panose="020B0604020202020204" pitchFamily="34" charset="0"/>
              </a:rPr>
              <a:t>2 = Midpoint = </a:t>
            </a:r>
            <a:r>
              <a:rPr lang="en-GB" sz="2000" b="1" u="sng" dirty="0" smtClean="0">
                <a:latin typeface="Arial" panose="020B0604020202020204" pitchFamily="34" charset="0"/>
                <a:cs typeface="Arial" panose="020B0604020202020204" pitchFamily="34" charset="0"/>
              </a:rPr>
              <a:t>6</a:t>
            </a:r>
          </a:p>
          <a:p>
            <a:r>
              <a:rPr lang="en-GB" sz="2000" dirty="0" smtClean="0">
                <a:latin typeface="Arial" panose="020B0604020202020204" pitchFamily="34" charset="0"/>
                <a:cs typeface="Arial" panose="020B0604020202020204" pitchFamily="34" charset="0"/>
              </a:rPr>
              <a:t>The </a:t>
            </a:r>
            <a:r>
              <a:rPr lang="en-GB" sz="2000" dirty="0">
                <a:latin typeface="Arial" panose="020B0604020202020204" pitchFamily="34" charset="0"/>
                <a:cs typeface="Arial" panose="020B0604020202020204" pitchFamily="34" charset="0"/>
              </a:rPr>
              <a:t>item at position </a:t>
            </a:r>
            <a:r>
              <a:rPr lang="en-GB" sz="2000" dirty="0" smtClean="0">
                <a:latin typeface="Arial" panose="020B0604020202020204" pitchFamily="34" charset="0"/>
                <a:cs typeface="Arial" panose="020B0604020202020204" pitchFamily="34" charset="0"/>
              </a:rPr>
              <a:t>6 </a:t>
            </a:r>
            <a:r>
              <a:rPr lang="en-GB" sz="2000" dirty="0">
                <a:latin typeface="Arial" panose="020B0604020202020204" pitchFamily="34" charset="0"/>
                <a:cs typeface="Arial" panose="020B0604020202020204" pitchFamily="34" charset="0"/>
              </a:rPr>
              <a:t>is the letter </a:t>
            </a:r>
            <a:r>
              <a:rPr lang="en-GB" sz="2000" dirty="0" smtClean="0">
                <a:latin typeface="Arial" panose="020B0604020202020204" pitchFamily="34" charset="0"/>
                <a:cs typeface="Arial" panose="020B0604020202020204" pitchFamily="34" charset="0"/>
              </a:rPr>
              <a:t>“</a:t>
            </a:r>
            <a:r>
              <a:rPr lang="en-GB" sz="2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a:t>
            </a:r>
            <a:r>
              <a:rPr lang="en-GB" sz="2000" dirty="0" smtClean="0">
                <a:latin typeface="Arial" panose="020B0604020202020204" pitchFamily="34" charset="0"/>
                <a:cs typeface="Arial" panose="020B0604020202020204" pitchFamily="34" charset="0"/>
              </a:rPr>
              <a:t>”.</a:t>
            </a:r>
            <a:endParaRPr lang="en-GB" sz="2000" dirty="0">
              <a:latin typeface="Arial" panose="020B0604020202020204" pitchFamily="34" charset="0"/>
              <a:cs typeface="Arial" panose="020B0604020202020204" pitchFamily="34" charset="0"/>
            </a:endParaRPr>
          </a:p>
          <a:p>
            <a:endParaRPr lang="en-GB" sz="2000" dirty="0" smtClean="0">
              <a:solidFill>
                <a:srgbClr val="FF0000"/>
              </a:solidFill>
              <a:latin typeface="Arial" panose="020B0604020202020204" pitchFamily="34" charset="0"/>
              <a:cs typeface="Arial" panose="020B0604020202020204" pitchFamily="34" charset="0"/>
            </a:endParaRPr>
          </a:p>
          <a:p>
            <a:pPr marL="0" indent="0" algn="ctr">
              <a:buNone/>
            </a:pPr>
            <a:r>
              <a:rPr lang="en-GB" sz="2000" b="1" dirty="0" smtClean="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SUCCESS!!</a:t>
            </a:r>
          </a:p>
          <a:p>
            <a:r>
              <a:rPr lang="en-GB" sz="2000" dirty="0" smtClean="0">
                <a:latin typeface="Arial" panose="020B0604020202020204" pitchFamily="34" charset="0"/>
                <a:cs typeface="Arial" panose="020B0604020202020204" pitchFamily="34" charset="0"/>
              </a:rPr>
              <a:t>We have now found them item we were searching for!!</a:t>
            </a:r>
            <a:endParaRPr lang="en-GB" sz="2000" dirty="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323137052"/>
              </p:ext>
            </p:extLst>
          </p:nvPr>
        </p:nvGraphicFramePr>
        <p:xfrm>
          <a:off x="2002582" y="2234667"/>
          <a:ext cx="6245177" cy="792480"/>
        </p:xfrm>
        <a:graphic>
          <a:graphicData uri="http://schemas.openxmlformats.org/drawingml/2006/table">
            <a:tbl>
              <a:tblPr firstRow="1" bandRow="1">
                <a:tableStyleId>{5C22544A-7EE6-4342-B048-85BDC9FD1C3A}</a:tableStyleId>
              </a:tblPr>
              <a:tblGrid>
                <a:gridCol w="1030605">
                  <a:extLst>
                    <a:ext uri="{9D8B030D-6E8A-4147-A177-3AD203B41FA5}">
                      <a16:colId xmlns:a16="http://schemas.microsoft.com/office/drawing/2014/main" val="20000"/>
                    </a:ext>
                  </a:extLst>
                </a:gridCol>
                <a:gridCol w="474052">
                  <a:extLst>
                    <a:ext uri="{9D8B030D-6E8A-4147-A177-3AD203B41FA5}">
                      <a16:colId xmlns:a16="http://schemas.microsoft.com/office/drawing/2014/main" val="20001"/>
                    </a:ext>
                  </a:extLst>
                </a:gridCol>
                <a:gridCol w="474052">
                  <a:extLst>
                    <a:ext uri="{9D8B030D-6E8A-4147-A177-3AD203B41FA5}">
                      <a16:colId xmlns:a16="http://schemas.microsoft.com/office/drawing/2014/main" val="20002"/>
                    </a:ext>
                  </a:extLst>
                </a:gridCol>
                <a:gridCol w="474052">
                  <a:extLst>
                    <a:ext uri="{9D8B030D-6E8A-4147-A177-3AD203B41FA5}">
                      <a16:colId xmlns:a16="http://schemas.microsoft.com/office/drawing/2014/main" val="20003"/>
                    </a:ext>
                  </a:extLst>
                </a:gridCol>
                <a:gridCol w="474052">
                  <a:extLst>
                    <a:ext uri="{9D8B030D-6E8A-4147-A177-3AD203B41FA5}">
                      <a16:colId xmlns:a16="http://schemas.microsoft.com/office/drawing/2014/main" val="20004"/>
                    </a:ext>
                  </a:extLst>
                </a:gridCol>
                <a:gridCol w="474052">
                  <a:extLst>
                    <a:ext uri="{9D8B030D-6E8A-4147-A177-3AD203B41FA5}">
                      <a16:colId xmlns:a16="http://schemas.microsoft.com/office/drawing/2014/main" val="20005"/>
                    </a:ext>
                  </a:extLst>
                </a:gridCol>
                <a:gridCol w="474052">
                  <a:extLst>
                    <a:ext uri="{9D8B030D-6E8A-4147-A177-3AD203B41FA5}">
                      <a16:colId xmlns:a16="http://schemas.microsoft.com/office/drawing/2014/main" val="20006"/>
                    </a:ext>
                  </a:extLst>
                </a:gridCol>
                <a:gridCol w="474052">
                  <a:extLst>
                    <a:ext uri="{9D8B030D-6E8A-4147-A177-3AD203B41FA5}">
                      <a16:colId xmlns:a16="http://schemas.microsoft.com/office/drawing/2014/main" val="20007"/>
                    </a:ext>
                  </a:extLst>
                </a:gridCol>
                <a:gridCol w="474052">
                  <a:extLst>
                    <a:ext uri="{9D8B030D-6E8A-4147-A177-3AD203B41FA5}">
                      <a16:colId xmlns:a16="http://schemas.microsoft.com/office/drawing/2014/main" val="20008"/>
                    </a:ext>
                  </a:extLst>
                </a:gridCol>
                <a:gridCol w="474052">
                  <a:extLst>
                    <a:ext uri="{9D8B030D-6E8A-4147-A177-3AD203B41FA5}">
                      <a16:colId xmlns:a16="http://schemas.microsoft.com/office/drawing/2014/main" val="20009"/>
                    </a:ext>
                  </a:extLst>
                </a:gridCol>
                <a:gridCol w="474052">
                  <a:extLst>
                    <a:ext uri="{9D8B030D-6E8A-4147-A177-3AD203B41FA5}">
                      <a16:colId xmlns:a16="http://schemas.microsoft.com/office/drawing/2014/main" val="20010"/>
                    </a:ext>
                  </a:extLst>
                </a:gridCol>
                <a:gridCol w="474052">
                  <a:extLst>
                    <a:ext uri="{9D8B030D-6E8A-4147-A177-3AD203B41FA5}">
                      <a16:colId xmlns:a16="http://schemas.microsoft.com/office/drawing/2014/main" val="20011"/>
                    </a:ext>
                  </a:extLst>
                </a:gridCol>
              </a:tblGrid>
              <a:tr h="279964">
                <a:tc>
                  <a:txBody>
                    <a:bodyPr/>
                    <a:lstStyle/>
                    <a:p>
                      <a:pPr algn="ctr"/>
                      <a:r>
                        <a:rPr lang="en-GB" sz="2000" dirty="0" smtClean="0">
                          <a:latin typeface="Arial" panose="020B0604020202020204" pitchFamily="34" charset="0"/>
                          <a:cs typeface="Arial" panose="020B0604020202020204" pitchFamily="34" charset="0"/>
                        </a:rPr>
                        <a:t>INDEX</a:t>
                      </a:r>
                      <a:endParaRPr lang="en-GB" sz="2000" dirty="0">
                        <a:latin typeface="Arial" panose="020B0604020202020204" pitchFamily="34" charset="0"/>
                        <a:cs typeface="Arial" panose="020B0604020202020204" pitchFamily="34" charset="0"/>
                      </a:endParaRPr>
                    </a:p>
                  </a:txBody>
                  <a:tcPr>
                    <a:solidFill>
                      <a:srgbClr val="FA0CDE"/>
                    </a:solidFill>
                  </a:tcPr>
                </a:tc>
                <a:tc>
                  <a:txBody>
                    <a:bodyPr/>
                    <a:lstStyle/>
                    <a:p>
                      <a:pPr algn="ctr"/>
                      <a:r>
                        <a:rPr lang="en-GB" sz="2000" dirty="0" smtClean="0">
                          <a:latin typeface="Arial" panose="020B0604020202020204" pitchFamily="34" charset="0"/>
                          <a:cs typeface="Arial" panose="020B0604020202020204" pitchFamily="34" charset="0"/>
                        </a:rPr>
                        <a:t>0</a:t>
                      </a:r>
                      <a:endParaRPr lang="en-GB" sz="2000" dirty="0">
                        <a:latin typeface="Arial" panose="020B0604020202020204" pitchFamily="34" charset="0"/>
                        <a:cs typeface="Arial" panose="020B0604020202020204" pitchFamily="34" charset="0"/>
                      </a:endParaRPr>
                    </a:p>
                  </a:txBody>
                  <a:tcPr>
                    <a:solidFill>
                      <a:srgbClr val="800080"/>
                    </a:solidFill>
                  </a:tcPr>
                </a:tc>
                <a:tc>
                  <a:txBody>
                    <a:bodyPr/>
                    <a:lstStyle/>
                    <a:p>
                      <a:pPr algn="ctr"/>
                      <a:r>
                        <a:rPr lang="en-GB" sz="2000" dirty="0" smtClean="0">
                          <a:latin typeface="Arial" panose="020B0604020202020204" pitchFamily="34" charset="0"/>
                          <a:cs typeface="Arial" panose="020B0604020202020204" pitchFamily="34" charset="0"/>
                        </a:rPr>
                        <a:t>1</a:t>
                      </a:r>
                      <a:endParaRPr lang="en-GB" sz="2000" dirty="0">
                        <a:latin typeface="Arial" panose="020B0604020202020204" pitchFamily="34" charset="0"/>
                        <a:cs typeface="Arial" panose="020B0604020202020204" pitchFamily="34" charset="0"/>
                      </a:endParaRPr>
                    </a:p>
                  </a:txBody>
                  <a:tcPr>
                    <a:solidFill>
                      <a:srgbClr val="800080"/>
                    </a:solidFill>
                  </a:tcPr>
                </a:tc>
                <a:tc>
                  <a:txBody>
                    <a:bodyPr/>
                    <a:lstStyle/>
                    <a:p>
                      <a:pPr algn="ctr"/>
                      <a:r>
                        <a:rPr lang="en-GB" sz="2000" dirty="0" smtClean="0">
                          <a:latin typeface="Arial" panose="020B0604020202020204" pitchFamily="34" charset="0"/>
                          <a:cs typeface="Arial" panose="020B0604020202020204" pitchFamily="34" charset="0"/>
                        </a:rPr>
                        <a:t>2</a:t>
                      </a:r>
                      <a:endParaRPr lang="en-GB" sz="2000" dirty="0">
                        <a:latin typeface="Arial" panose="020B0604020202020204" pitchFamily="34" charset="0"/>
                        <a:cs typeface="Arial" panose="020B0604020202020204" pitchFamily="34" charset="0"/>
                      </a:endParaRPr>
                    </a:p>
                  </a:txBody>
                  <a:tcPr>
                    <a:solidFill>
                      <a:srgbClr val="800080"/>
                    </a:solidFill>
                  </a:tcPr>
                </a:tc>
                <a:tc>
                  <a:txBody>
                    <a:bodyPr/>
                    <a:lstStyle/>
                    <a:p>
                      <a:pPr algn="ctr"/>
                      <a:r>
                        <a:rPr lang="en-GB" sz="2000" dirty="0" smtClean="0">
                          <a:latin typeface="Arial" panose="020B0604020202020204" pitchFamily="34" charset="0"/>
                          <a:cs typeface="Arial" panose="020B0604020202020204" pitchFamily="34" charset="0"/>
                        </a:rPr>
                        <a:t>3</a:t>
                      </a:r>
                      <a:endParaRPr lang="en-GB" sz="2000" dirty="0">
                        <a:latin typeface="Arial" panose="020B0604020202020204" pitchFamily="34" charset="0"/>
                        <a:cs typeface="Arial" panose="020B0604020202020204" pitchFamily="34" charset="0"/>
                      </a:endParaRPr>
                    </a:p>
                  </a:txBody>
                  <a:tcPr>
                    <a:solidFill>
                      <a:srgbClr val="800080"/>
                    </a:solidFill>
                  </a:tcPr>
                </a:tc>
                <a:tc>
                  <a:txBody>
                    <a:bodyPr/>
                    <a:lstStyle/>
                    <a:p>
                      <a:pPr algn="ctr"/>
                      <a:r>
                        <a:rPr lang="en-GB" sz="2000" dirty="0" smtClean="0">
                          <a:latin typeface="Arial" panose="020B0604020202020204" pitchFamily="34" charset="0"/>
                          <a:cs typeface="Arial" panose="020B0604020202020204" pitchFamily="34" charset="0"/>
                        </a:rPr>
                        <a:t>4</a:t>
                      </a:r>
                      <a:endParaRPr lang="en-GB" sz="2000" dirty="0">
                        <a:latin typeface="Arial" panose="020B0604020202020204" pitchFamily="34" charset="0"/>
                        <a:cs typeface="Arial" panose="020B0604020202020204" pitchFamily="34" charset="0"/>
                      </a:endParaRPr>
                    </a:p>
                  </a:txBody>
                  <a:tcPr>
                    <a:solidFill>
                      <a:srgbClr val="800080"/>
                    </a:solidFill>
                  </a:tcPr>
                </a:tc>
                <a:tc>
                  <a:txBody>
                    <a:bodyPr/>
                    <a:lstStyle/>
                    <a:p>
                      <a:pPr algn="ctr"/>
                      <a:r>
                        <a:rPr lang="en-GB" sz="2000" dirty="0" smtClean="0">
                          <a:latin typeface="Arial" panose="020B0604020202020204" pitchFamily="34" charset="0"/>
                          <a:cs typeface="Arial" panose="020B0604020202020204" pitchFamily="34" charset="0"/>
                        </a:rPr>
                        <a:t>5</a:t>
                      </a:r>
                      <a:endParaRPr lang="en-GB" sz="2000" dirty="0">
                        <a:latin typeface="Arial" panose="020B0604020202020204" pitchFamily="34" charset="0"/>
                        <a:cs typeface="Arial" panose="020B0604020202020204" pitchFamily="34" charset="0"/>
                      </a:endParaRPr>
                    </a:p>
                  </a:txBody>
                  <a:tcPr>
                    <a:solidFill>
                      <a:srgbClr val="800080"/>
                    </a:solidFill>
                  </a:tcPr>
                </a:tc>
                <a:tc>
                  <a:txBody>
                    <a:bodyPr/>
                    <a:lstStyle/>
                    <a:p>
                      <a:pPr algn="ctr"/>
                      <a:r>
                        <a:rPr lang="en-GB" sz="2000" dirty="0" smtClean="0">
                          <a:latin typeface="Arial" panose="020B0604020202020204" pitchFamily="34" charset="0"/>
                          <a:cs typeface="Arial" panose="020B0604020202020204" pitchFamily="34" charset="0"/>
                        </a:rPr>
                        <a:t>6</a:t>
                      </a:r>
                      <a:endParaRPr lang="en-GB" sz="2000" dirty="0">
                        <a:latin typeface="Arial" panose="020B0604020202020204" pitchFamily="34" charset="0"/>
                        <a:cs typeface="Arial" panose="020B0604020202020204" pitchFamily="34" charset="0"/>
                      </a:endParaRPr>
                    </a:p>
                  </a:txBody>
                  <a:tcPr>
                    <a:solidFill>
                      <a:srgbClr val="FA0CDE"/>
                    </a:solidFill>
                  </a:tcPr>
                </a:tc>
                <a:tc>
                  <a:txBody>
                    <a:bodyPr/>
                    <a:lstStyle/>
                    <a:p>
                      <a:pPr algn="ctr"/>
                      <a:r>
                        <a:rPr lang="en-GB" sz="2000" dirty="0" smtClean="0">
                          <a:latin typeface="Arial" panose="020B0604020202020204" pitchFamily="34" charset="0"/>
                          <a:cs typeface="Arial" panose="020B0604020202020204" pitchFamily="34" charset="0"/>
                        </a:rPr>
                        <a:t>7</a:t>
                      </a:r>
                      <a:endParaRPr lang="en-GB" sz="2000" dirty="0">
                        <a:latin typeface="Arial" panose="020B0604020202020204" pitchFamily="34" charset="0"/>
                        <a:cs typeface="Arial" panose="020B0604020202020204" pitchFamily="34" charset="0"/>
                      </a:endParaRPr>
                    </a:p>
                  </a:txBody>
                  <a:tcPr>
                    <a:solidFill>
                      <a:srgbClr val="800080"/>
                    </a:solidFill>
                  </a:tcPr>
                </a:tc>
                <a:tc>
                  <a:txBody>
                    <a:bodyPr/>
                    <a:lstStyle/>
                    <a:p>
                      <a:pPr algn="ctr"/>
                      <a:r>
                        <a:rPr lang="en-GB" sz="2000" dirty="0" smtClean="0">
                          <a:latin typeface="Arial" panose="020B0604020202020204" pitchFamily="34" charset="0"/>
                          <a:cs typeface="Arial" panose="020B0604020202020204" pitchFamily="34" charset="0"/>
                        </a:rPr>
                        <a:t>8</a:t>
                      </a:r>
                      <a:endParaRPr lang="en-GB" sz="2000" dirty="0">
                        <a:latin typeface="Arial" panose="020B0604020202020204" pitchFamily="34" charset="0"/>
                        <a:cs typeface="Arial" panose="020B0604020202020204" pitchFamily="34" charset="0"/>
                      </a:endParaRPr>
                    </a:p>
                  </a:txBody>
                  <a:tcPr>
                    <a:solidFill>
                      <a:srgbClr val="800080"/>
                    </a:solidFill>
                  </a:tcPr>
                </a:tc>
                <a:tc>
                  <a:txBody>
                    <a:bodyPr/>
                    <a:lstStyle/>
                    <a:p>
                      <a:pPr algn="ctr"/>
                      <a:r>
                        <a:rPr lang="en-GB" sz="2000" dirty="0" smtClean="0">
                          <a:latin typeface="Arial" panose="020B0604020202020204" pitchFamily="34" charset="0"/>
                          <a:cs typeface="Arial" panose="020B0604020202020204" pitchFamily="34" charset="0"/>
                        </a:rPr>
                        <a:t>9</a:t>
                      </a:r>
                      <a:endParaRPr lang="en-GB" sz="2000" dirty="0">
                        <a:latin typeface="Arial" panose="020B0604020202020204" pitchFamily="34" charset="0"/>
                        <a:cs typeface="Arial" panose="020B0604020202020204" pitchFamily="34" charset="0"/>
                      </a:endParaRPr>
                    </a:p>
                  </a:txBody>
                  <a:tcPr>
                    <a:solidFill>
                      <a:srgbClr val="800080"/>
                    </a:solidFill>
                  </a:tcPr>
                </a:tc>
                <a:tc>
                  <a:txBody>
                    <a:bodyPr/>
                    <a:lstStyle/>
                    <a:p>
                      <a:pPr algn="ctr"/>
                      <a:r>
                        <a:rPr lang="en-GB" sz="2000" dirty="0" smtClean="0">
                          <a:latin typeface="Arial" panose="020B0604020202020204" pitchFamily="34" charset="0"/>
                          <a:cs typeface="Arial" panose="020B0604020202020204" pitchFamily="34" charset="0"/>
                        </a:rPr>
                        <a:t>10</a:t>
                      </a:r>
                      <a:endParaRPr lang="en-GB" sz="2000" dirty="0">
                        <a:latin typeface="Arial" panose="020B0604020202020204" pitchFamily="34" charset="0"/>
                        <a:cs typeface="Arial" panose="020B0604020202020204" pitchFamily="34" charset="0"/>
                      </a:endParaRPr>
                    </a:p>
                  </a:txBody>
                  <a:tcPr>
                    <a:solidFill>
                      <a:srgbClr val="800080"/>
                    </a:solidFill>
                  </a:tcPr>
                </a:tc>
                <a:extLst>
                  <a:ext uri="{0D108BD9-81ED-4DB2-BD59-A6C34878D82A}">
                    <a16:rowId xmlns:a16="http://schemas.microsoft.com/office/drawing/2014/main" val="10000"/>
                  </a:ext>
                </a:extLst>
              </a:tr>
              <a:tr h="279964">
                <a:tc>
                  <a:txBody>
                    <a:bodyPr/>
                    <a:lstStyle/>
                    <a:p>
                      <a:pPr algn="ctr"/>
                      <a:r>
                        <a:rPr lang="en-GB" sz="2000" dirty="0" smtClean="0">
                          <a:latin typeface="Arial" panose="020B0604020202020204" pitchFamily="34" charset="0"/>
                          <a:cs typeface="Arial" panose="020B0604020202020204" pitchFamily="34" charset="0"/>
                        </a:rPr>
                        <a:t>Item</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A</a:t>
                      </a:r>
                      <a:endParaRPr lang="en-GB" sz="2000" dirty="0">
                        <a:latin typeface="Arial" panose="020B0604020202020204" pitchFamily="34" charset="0"/>
                        <a:cs typeface="Arial" panose="020B0604020202020204" pitchFamily="34" charset="0"/>
                      </a:endParaRPr>
                    </a:p>
                  </a:txBody>
                  <a:tcPr>
                    <a:solidFill>
                      <a:srgbClr val="800080"/>
                    </a:solidFill>
                  </a:tcPr>
                </a:tc>
                <a:tc>
                  <a:txBody>
                    <a:bodyPr/>
                    <a:lstStyle/>
                    <a:p>
                      <a:pPr algn="ctr"/>
                      <a:r>
                        <a:rPr lang="en-GB" sz="2000" dirty="0" smtClean="0">
                          <a:latin typeface="Arial" panose="020B0604020202020204" pitchFamily="34" charset="0"/>
                          <a:cs typeface="Arial" panose="020B0604020202020204" pitchFamily="34" charset="0"/>
                        </a:rPr>
                        <a:t>B</a:t>
                      </a:r>
                      <a:endParaRPr lang="en-GB" sz="2000" dirty="0">
                        <a:latin typeface="Arial" panose="020B0604020202020204" pitchFamily="34" charset="0"/>
                        <a:cs typeface="Arial" panose="020B0604020202020204" pitchFamily="34" charset="0"/>
                      </a:endParaRPr>
                    </a:p>
                  </a:txBody>
                  <a:tcPr>
                    <a:solidFill>
                      <a:srgbClr val="800080"/>
                    </a:solidFill>
                  </a:tcPr>
                </a:tc>
                <a:tc>
                  <a:txBody>
                    <a:bodyPr/>
                    <a:lstStyle/>
                    <a:p>
                      <a:pPr algn="ctr"/>
                      <a:r>
                        <a:rPr lang="en-GB" sz="2000" dirty="0" smtClean="0">
                          <a:latin typeface="Arial" panose="020B0604020202020204" pitchFamily="34" charset="0"/>
                          <a:cs typeface="Arial" panose="020B0604020202020204" pitchFamily="34" charset="0"/>
                        </a:rPr>
                        <a:t>C</a:t>
                      </a:r>
                      <a:endParaRPr lang="en-GB" sz="2000" dirty="0">
                        <a:latin typeface="Arial" panose="020B0604020202020204" pitchFamily="34" charset="0"/>
                        <a:cs typeface="Arial" panose="020B0604020202020204" pitchFamily="34" charset="0"/>
                      </a:endParaRPr>
                    </a:p>
                  </a:txBody>
                  <a:tcPr>
                    <a:solidFill>
                      <a:srgbClr val="800080"/>
                    </a:solidFill>
                  </a:tcPr>
                </a:tc>
                <a:tc>
                  <a:txBody>
                    <a:bodyPr/>
                    <a:lstStyle/>
                    <a:p>
                      <a:pPr algn="ctr"/>
                      <a:r>
                        <a:rPr lang="en-GB" sz="2000" dirty="0" smtClean="0">
                          <a:latin typeface="Arial" panose="020B0604020202020204" pitchFamily="34" charset="0"/>
                          <a:cs typeface="Arial" panose="020B0604020202020204" pitchFamily="34" charset="0"/>
                        </a:rPr>
                        <a:t>D</a:t>
                      </a:r>
                      <a:endParaRPr lang="en-GB" sz="2000" dirty="0">
                        <a:latin typeface="Arial" panose="020B0604020202020204" pitchFamily="34" charset="0"/>
                        <a:cs typeface="Arial" panose="020B0604020202020204" pitchFamily="34" charset="0"/>
                      </a:endParaRPr>
                    </a:p>
                  </a:txBody>
                  <a:tcPr>
                    <a:solidFill>
                      <a:srgbClr val="800080"/>
                    </a:solidFill>
                  </a:tcPr>
                </a:tc>
                <a:tc>
                  <a:txBody>
                    <a:bodyPr/>
                    <a:lstStyle/>
                    <a:p>
                      <a:pPr algn="ctr"/>
                      <a:r>
                        <a:rPr lang="en-GB" sz="2000" dirty="0" smtClean="0">
                          <a:latin typeface="Arial" panose="020B0604020202020204" pitchFamily="34" charset="0"/>
                          <a:cs typeface="Arial" panose="020B0604020202020204" pitchFamily="34" charset="0"/>
                        </a:rPr>
                        <a:t>E</a:t>
                      </a:r>
                      <a:endParaRPr lang="en-GB" sz="2000" dirty="0">
                        <a:latin typeface="Arial" panose="020B0604020202020204" pitchFamily="34" charset="0"/>
                        <a:cs typeface="Arial" panose="020B0604020202020204" pitchFamily="34" charset="0"/>
                      </a:endParaRPr>
                    </a:p>
                  </a:txBody>
                  <a:tcPr>
                    <a:solidFill>
                      <a:srgbClr val="800080"/>
                    </a:solidFill>
                  </a:tcPr>
                </a:tc>
                <a:tc>
                  <a:txBody>
                    <a:bodyPr/>
                    <a:lstStyle/>
                    <a:p>
                      <a:pPr algn="ctr"/>
                      <a:r>
                        <a:rPr lang="en-GB" sz="2000" dirty="0" smtClean="0">
                          <a:latin typeface="Arial" panose="020B0604020202020204" pitchFamily="34" charset="0"/>
                          <a:cs typeface="Arial" panose="020B0604020202020204" pitchFamily="34" charset="0"/>
                        </a:rPr>
                        <a:t>F</a:t>
                      </a:r>
                      <a:endParaRPr lang="en-GB" sz="2000" dirty="0">
                        <a:latin typeface="Arial" panose="020B0604020202020204" pitchFamily="34" charset="0"/>
                        <a:cs typeface="Arial" panose="020B0604020202020204" pitchFamily="34" charset="0"/>
                      </a:endParaRPr>
                    </a:p>
                  </a:txBody>
                  <a:tcPr>
                    <a:solidFill>
                      <a:srgbClr val="800080"/>
                    </a:solidFill>
                  </a:tcPr>
                </a:tc>
                <a:tc>
                  <a:txBody>
                    <a:bodyPr/>
                    <a:lstStyle/>
                    <a:p>
                      <a:pPr algn="ctr"/>
                      <a:r>
                        <a:rPr lang="en-GB" sz="2000" dirty="0" smtClean="0">
                          <a:latin typeface="Arial" panose="020B0604020202020204" pitchFamily="34" charset="0"/>
                          <a:cs typeface="Arial" panose="020B0604020202020204" pitchFamily="34" charset="0"/>
                        </a:rPr>
                        <a:t>G</a:t>
                      </a:r>
                      <a:endParaRPr lang="en-GB" sz="2000" dirty="0">
                        <a:latin typeface="Arial" panose="020B0604020202020204" pitchFamily="34" charset="0"/>
                        <a:cs typeface="Arial" panose="020B0604020202020204" pitchFamily="34" charset="0"/>
                      </a:endParaRPr>
                    </a:p>
                  </a:txBody>
                  <a:tcPr/>
                </a:tc>
                <a:tc>
                  <a:txBody>
                    <a:bodyPr/>
                    <a:lstStyle/>
                    <a:p>
                      <a:pPr algn="ctr"/>
                      <a:r>
                        <a:rPr lang="en-GB" sz="2000" dirty="0" smtClean="0">
                          <a:latin typeface="Arial" panose="020B0604020202020204" pitchFamily="34" charset="0"/>
                          <a:cs typeface="Arial" panose="020B0604020202020204" pitchFamily="34" charset="0"/>
                        </a:rPr>
                        <a:t>H</a:t>
                      </a:r>
                      <a:endParaRPr lang="en-GB" sz="2000" dirty="0">
                        <a:latin typeface="Arial" panose="020B0604020202020204" pitchFamily="34" charset="0"/>
                        <a:cs typeface="Arial" panose="020B0604020202020204" pitchFamily="34" charset="0"/>
                      </a:endParaRPr>
                    </a:p>
                  </a:txBody>
                  <a:tcPr>
                    <a:solidFill>
                      <a:srgbClr val="800080"/>
                    </a:solidFill>
                  </a:tcPr>
                </a:tc>
                <a:tc>
                  <a:txBody>
                    <a:bodyPr/>
                    <a:lstStyle/>
                    <a:p>
                      <a:pPr algn="ctr"/>
                      <a:r>
                        <a:rPr lang="en-GB" sz="2000" dirty="0" smtClean="0">
                          <a:latin typeface="Arial" panose="020B0604020202020204" pitchFamily="34" charset="0"/>
                          <a:cs typeface="Arial" panose="020B0604020202020204" pitchFamily="34" charset="0"/>
                        </a:rPr>
                        <a:t>I</a:t>
                      </a:r>
                      <a:endParaRPr lang="en-GB" sz="2000" dirty="0">
                        <a:latin typeface="Arial" panose="020B0604020202020204" pitchFamily="34" charset="0"/>
                        <a:cs typeface="Arial" panose="020B0604020202020204" pitchFamily="34" charset="0"/>
                      </a:endParaRPr>
                    </a:p>
                  </a:txBody>
                  <a:tcPr>
                    <a:solidFill>
                      <a:srgbClr val="800080"/>
                    </a:solidFill>
                  </a:tcPr>
                </a:tc>
                <a:tc>
                  <a:txBody>
                    <a:bodyPr/>
                    <a:lstStyle/>
                    <a:p>
                      <a:pPr algn="ctr"/>
                      <a:r>
                        <a:rPr lang="en-GB" sz="2000" dirty="0" smtClean="0">
                          <a:latin typeface="Arial" panose="020B0604020202020204" pitchFamily="34" charset="0"/>
                          <a:cs typeface="Arial" panose="020B0604020202020204" pitchFamily="34" charset="0"/>
                        </a:rPr>
                        <a:t>J</a:t>
                      </a:r>
                      <a:endParaRPr lang="en-GB" sz="2000" dirty="0">
                        <a:latin typeface="Arial" panose="020B0604020202020204" pitchFamily="34" charset="0"/>
                        <a:cs typeface="Arial" panose="020B0604020202020204" pitchFamily="34" charset="0"/>
                      </a:endParaRPr>
                    </a:p>
                  </a:txBody>
                  <a:tcPr>
                    <a:solidFill>
                      <a:srgbClr val="800080"/>
                    </a:solidFill>
                  </a:tcPr>
                </a:tc>
                <a:tc>
                  <a:txBody>
                    <a:bodyPr/>
                    <a:lstStyle/>
                    <a:p>
                      <a:pPr algn="ctr"/>
                      <a:r>
                        <a:rPr lang="en-GB" sz="2000" dirty="0" smtClean="0">
                          <a:latin typeface="Arial" panose="020B0604020202020204" pitchFamily="34" charset="0"/>
                          <a:cs typeface="Arial" panose="020B0604020202020204" pitchFamily="34" charset="0"/>
                        </a:rPr>
                        <a:t>K</a:t>
                      </a:r>
                      <a:endParaRPr lang="en-GB" sz="2000" dirty="0">
                        <a:latin typeface="Arial" panose="020B0604020202020204" pitchFamily="34" charset="0"/>
                        <a:cs typeface="Arial" panose="020B0604020202020204" pitchFamily="34" charset="0"/>
                      </a:endParaRPr>
                    </a:p>
                  </a:txBody>
                  <a:tcPr>
                    <a:solidFill>
                      <a:srgbClr val="800080"/>
                    </a:solidFill>
                  </a:tcPr>
                </a:tc>
                <a:extLst>
                  <a:ext uri="{0D108BD9-81ED-4DB2-BD59-A6C34878D82A}">
                    <a16:rowId xmlns:a16="http://schemas.microsoft.com/office/drawing/2014/main" val="10001"/>
                  </a:ext>
                </a:extLst>
              </a:tr>
            </a:tbl>
          </a:graphicData>
        </a:graphic>
      </p:graphicFrame>
      <p:sp>
        <p:nvSpPr>
          <p:cNvPr id="5" name="TextBox 4"/>
          <p:cNvSpPr txBox="1"/>
          <p:nvPr/>
        </p:nvSpPr>
        <p:spPr>
          <a:xfrm>
            <a:off x="5893948" y="3027147"/>
            <a:ext cx="527709" cy="400110"/>
          </a:xfrm>
          <a:prstGeom prst="rect">
            <a:avLst/>
          </a:prstGeom>
          <a:noFill/>
        </p:spPr>
        <p:txBody>
          <a:bodyPr wrap="none" rtlCol="0">
            <a:spAutoFit/>
          </a:bodyPr>
          <a:lstStyle/>
          <a:p>
            <a:r>
              <a:rPr lang="en-GB" sz="2000" b="1" i="1" dirty="0" smtClean="0">
                <a:solidFill>
                  <a:srgbClr val="FF0000"/>
                </a:solidFill>
              </a:rPr>
              <a:t>LB</a:t>
            </a:r>
            <a:endParaRPr lang="en-GB" sz="2000" b="1" i="1" dirty="0">
              <a:solidFill>
                <a:srgbClr val="FF0000"/>
              </a:solidFill>
            </a:endParaRPr>
          </a:p>
        </p:txBody>
      </p:sp>
      <p:sp>
        <p:nvSpPr>
          <p:cNvPr id="10" name="TextBox 9"/>
          <p:cNvSpPr txBox="1"/>
          <p:nvPr/>
        </p:nvSpPr>
        <p:spPr>
          <a:xfrm>
            <a:off x="5877116" y="3276700"/>
            <a:ext cx="556563" cy="400110"/>
          </a:xfrm>
          <a:prstGeom prst="rect">
            <a:avLst/>
          </a:prstGeom>
          <a:noFill/>
        </p:spPr>
        <p:txBody>
          <a:bodyPr wrap="none" rtlCol="0">
            <a:spAutoFit/>
          </a:bodyPr>
          <a:lstStyle/>
          <a:p>
            <a:r>
              <a:rPr lang="en-GB" sz="2000" b="1" i="1" dirty="0" smtClean="0">
                <a:solidFill>
                  <a:srgbClr val="FF0000"/>
                </a:solidFill>
              </a:rPr>
              <a:t>UB</a:t>
            </a:r>
            <a:endParaRPr lang="en-GB" sz="2000" b="1" i="1" dirty="0">
              <a:solidFill>
                <a:srgbClr val="FF0000"/>
              </a:solidFill>
            </a:endParaRPr>
          </a:p>
        </p:txBody>
      </p:sp>
    </p:spTree>
    <p:extLst>
      <p:ext uri="{BB962C8B-B14F-4D97-AF65-F5344CB8AC3E}">
        <p14:creationId xmlns:p14="http://schemas.microsoft.com/office/powerpoint/2010/main" val="193599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0504" y="71294"/>
            <a:ext cx="8496944" cy="854968"/>
          </a:xfrm>
          <a:solidFill>
            <a:srgbClr val="8EB4E3"/>
          </a:solidFill>
          <a:ln w="3175">
            <a:noFill/>
          </a:ln>
        </p:spPr>
        <p:style>
          <a:lnRef idx="2">
            <a:schemeClr val="accent2"/>
          </a:lnRef>
          <a:fillRef idx="1">
            <a:schemeClr val="lt1"/>
          </a:fillRef>
          <a:effectRef idx="0">
            <a:schemeClr val="accent2"/>
          </a:effectRef>
          <a:fontRef idx="minor">
            <a:schemeClr val="dk1"/>
          </a:fontRef>
        </p:style>
        <p:txBody>
          <a:bodyPr>
            <a:normAutofit/>
          </a:bodyPr>
          <a:lstStyle/>
          <a:p>
            <a:r>
              <a:rPr lang="en-GB"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Binary Search Algorithm</a:t>
            </a:r>
            <a:endParaRPr lang="en-GB"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16364" y="1012962"/>
            <a:ext cx="3761190" cy="1425437"/>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marL="0" indent="0">
              <a:buNone/>
            </a:pPr>
            <a:r>
              <a:rPr lang="en-GB" sz="2400" b="1" dirty="0" smtClean="0"/>
              <a:t>Binary Search</a:t>
            </a:r>
          </a:p>
          <a:p>
            <a:pPr marL="0" indent="0">
              <a:buNone/>
            </a:pPr>
            <a:r>
              <a:rPr lang="en-GB" sz="2400" dirty="0" smtClean="0">
                <a:latin typeface="Arial" panose="020B0604020202020204" pitchFamily="34" charset="0"/>
                <a:cs typeface="Arial" panose="020B0604020202020204" pitchFamily="34" charset="0"/>
              </a:rPr>
              <a:t>The Algorithm presented as a </a:t>
            </a:r>
            <a:r>
              <a:rPr lang="en-GB" sz="2400" b="1" dirty="0" smtClean="0">
                <a:latin typeface="Arial" panose="020B0604020202020204" pitchFamily="34" charset="0"/>
                <a:cs typeface="Arial" panose="020B0604020202020204" pitchFamily="34" charset="0"/>
              </a:rPr>
              <a:t>flowchart</a:t>
            </a:r>
            <a:r>
              <a:rPr lang="en-GB" sz="2400" dirty="0" smtClean="0">
                <a:latin typeface="Arial" panose="020B0604020202020204" pitchFamily="34" charset="0"/>
                <a:cs typeface="Arial" panose="020B0604020202020204" pitchFamily="34"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1817" y="1051772"/>
            <a:ext cx="4844748" cy="5445224"/>
          </a:xfrm>
          <a:prstGeom prst="rect">
            <a:avLst/>
          </a:prstGeom>
          <a:solidFill>
            <a:schemeClr val="bg1"/>
          </a:solidFill>
        </p:spPr>
      </p:pic>
      <p:graphicFrame>
        <p:nvGraphicFramePr>
          <p:cNvPr id="8" name="Table 7"/>
          <p:cNvGraphicFramePr>
            <a:graphicFrameLocks noGrp="1"/>
          </p:cNvGraphicFramePr>
          <p:nvPr>
            <p:extLst>
              <p:ext uri="{D42A27DB-BD31-4B8C-83A1-F6EECF244321}">
                <p14:modId xmlns:p14="http://schemas.microsoft.com/office/powerpoint/2010/main" val="1771760803"/>
              </p:ext>
            </p:extLst>
          </p:nvPr>
        </p:nvGraphicFramePr>
        <p:xfrm>
          <a:off x="288281" y="4072444"/>
          <a:ext cx="3815574" cy="670560"/>
        </p:xfrm>
        <a:graphic>
          <a:graphicData uri="http://schemas.openxmlformats.org/drawingml/2006/table">
            <a:tbl>
              <a:tblPr firstRow="1" bandRow="1">
                <a:tableStyleId>{5C22544A-7EE6-4342-B048-85BDC9FD1C3A}</a:tableStyleId>
              </a:tblPr>
              <a:tblGrid>
                <a:gridCol w="1000052">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gridCol w="336018">
                  <a:extLst>
                    <a:ext uri="{9D8B030D-6E8A-4147-A177-3AD203B41FA5}">
                      <a16:colId xmlns:a16="http://schemas.microsoft.com/office/drawing/2014/main" val="20002"/>
                    </a:ext>
                  </a:extLst>
                </a:gridCol>
                <a:gridCol w="208280">
                  <a:extLst>
                    <a:ext uri="{9D8B030D-6E8A-4147-A177-3AD203B41FA5}">
                      <a16:colId xmlns:a16="http://schemas.microsoft.com/office/drawing/2014/main" val="20003"/>
                    </a:ext>
                  </a:extLst>
                </a:gridCol>
                <a:gridCol w="240013">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19039">
                  <a:extLst>
                    <a:ext uri="{9D8B030D-6E8A-4147-A177-3AD203B41FA5}">
                      <a16:colId xmlns:a16="http://schemas.microsoft.com/office/drawing/2014/main" val="20006"/>
                    </a:ext>
                  </a:extLst>
                </a:gridCol>
                <a:gridCol w="208280">
                  <a:extLst>
                    <a:ext uri="{9D8B030D-6E8A-4147-A177-3AD203B41FA5}">
                      <a16:colId xmlns:a16="http://schemas.microsoft.com/office/drawing/2014/main" val="20007"/>
                    </a:ext>
                  </a:extLst>
                </a:gridCol>
                <a:gridCol w="232012">
                  <a:extLst>
                    <a:ext uri="{9D8B030D-6E8A-4147-A177-3AD203B41FA5}">
                      <a16:colId xmlns:a16="http://schemas.microsoft.com/office/drawing/2014/main" val="20008"/>
                    </a:ext>
                  </a:extLst>
                </a:gridCol>
                <a:gridCol w="216013">
                  <a:extLst>
                    <a:ext uri="{9D8B030D-6E8A-4147-A177-3AD203B41FA5}">
                      <a16:colId xmlns:a16="http://schemas.microsoft.com/office/drawing/2014/main" val="20009"/>
                    </a:ext>
                  </a:extLst>
                </a:gridCol>
                <a:gridCol w="304015">
                  <a:extLst>
                    <a:ext uri="{9D8B030D-6E8A-4147-A177-3AD203B41FA5}">
                      <a16:colId xmlns:a16="http://schemas.microsoft.com/office/drawing/2014/main" val="20010"/>
                    </a:ext>
                  </a:extLst>
                </a:gridCol>
                <a:gridCol w="435292">
                  <a:extLst>
                    <a:ext uri="{9D8B030D-6E8A-4147-A177-3AD203B41FA5}">
                      <a16:colId xmlns:a16="http://schemas.microsoft.com/office/drawing/2014/main" val="20011"/>
                    </a:ext>
                  </a:extLst>
                </a:gridCol>
              </a:tblGrid>
              <a:tr h="0">
                <a:tc>
                  <a:txBody>
                    <a:bodyPr/>
                    <a:lstStyle/>
                    <a:p>
                      <a:pPr algn="ctr"/>
                      <a:r>
                        <a:rPr lang="en-GB" sz="1600" dirty="0" smtClean="0"/>
                        <a:t>INDEX</a:t>
                      </a:r>
                      <a:endParaRPr lang="en-GB" sz="1600" dirty="0"/>
                    </a:p>
                  </a:txBody>
                  <a:tcPr>
                    <a:solidFill>
                      <a:srgbClr val="FA0CDE"/>
                    </a:solidFill>
                  </a:tcPr>
                </a:tc>
                <a:tc>
                  <a:txBody>
                    <a:bodyPr/>
                    <a:lstStyle/>
                    <a:p>
                      <a:pPr algn="ctr"/>
                      <a:r>
                        <a:rPr lang="en-GB" sz="1600" dirty="0" smtClean="0"/>
                        <a:t>0</a:t>
                      </a:r>
                      <a:endParaRPr lang="en-GB" sz="1600" dirty="0"/>
                    </a:p>
                  </a:txBody>
                  <a:tcPr>
                    <a:solidFill>
                      <a:srgbClr val="FA0CDE"/>
                    </a:solidFill>
                  </a:tcPr>
                </a:tc>
                <a:tc>
                  <a:txBody>
                    <a:bodyPr/>
                    <a:lstStyle/>
                    <a:p>
                      <a:pPr algn="ctr"/>
                      <a:r>
                        <a:rPr lang="en-GB" sz="1600" dirty="0" smtClean="0"/>
                        <a:t>1</a:t>
                      </a:r>
                      <a:endParaRPr lang="en-GB" sz="1600" dirty="0"/>
                    </a:p>
                  </a:txBody>
                  <a:tcPr>
                    <a:solidFill>
                      <a:srgbClr val="FA0CDE"/>
                    </a:solidFill>
                  </a:tcPr>
                </a:tc>
                <a:tc>
                  <a:txBody>
                    <a:bodyPr/>
                    <a:lstStyle/>
                    <a:p>
                      <a:pPr algn="ctr"/>
                      <a:r>
                        <a:rPr lang="en-GB" sz="1600" dirty="0" smtClean="0"/>
                        <a:t>2</a:t>
                      </a:r>
                      <a:endParaRPr lang="en-GB" sz="1600" dirty="0"/>
                    </a:p>
                  </a:txBody>
                  <a:tcPr>
                    <a:solidFill>
                      <a:srgbClr val="FA0CDE"/>
                    </a:solidFill>
                  </a:tcPr>
                </a:tc>
                <a:tc>
                  <a:txBody>
                    <a:bodyPr/>
                    <a:lstStyle/>
                    <a:p>
                      <a:pPr algn="ctr"/>
                      <a:r>
                        <a:rPr lang="en-GB" sz="1600" dirty="0" smtClean="0"/>
                        <a:t>3</a:t>
                      </a:r>
                      <a:endParaRPr lang="en-GB" sz="1600" dirty="0"/>
                    </a:p>
                  </a:txBody>
                  <a:tcPr>
                    <a:solidFill>
                      <a:srgbClr val="FA0CDE"/>
                    </a:solidFill>
                  </a:tcPr>
                </a:tc>
                <a:tc>
                  <a:txBody>
                    <a:bodyPr/>
                    <a:lstStyle/>
                    <a:p>
                      <a:pPr algn="ctr"/>
                      <a:r>
                        <a:rPr lang="en-GB" sz="1600" dirty="0" smtClean="0"/>
                        <a:t>4</a:t>
                      </a:r>
                      <a:endParaRPr lang="en-GB" sz="1600" dirty="0"/>
                    </a:p>
                  </a:txBody>
                  <a:tcPr>
                    <a:solidFill>
                      <a:srgbClr val="FA0CDE"/>
                    </a:solidFill>
                  </a:tcPr>
                </a:tc>
                <a:tc>
                  <a:txBody>
                    <a:bodyPr/>
                    <a:lstStyle/>
                    <a:p>
                      <a:pPr algn="ctr"/>
                      <a:r>
                        <a:rPr lang="en-GB" sz="1600" dirty="0" smtClean="0"/>
                        <a:t>5</a:t>
                      </a:r>
                      <a:endParaRPr lang="en-GB" sz="1600" dirty="0"/>
                    </a:p>
                  </a:txBody>
                  <a:tcPr>
                    <a:solidFill>
                      <a:srgbClr val="FA0CDE"/>
                    </a:solidFill>
                  </a:tcPr>
                </a:tc>
                <a:tc>
                  <a:txBody>
                    <a:bodyPr/>
                    <a:lstStyle/>
                    <a:p>
                      <a:pPr algn="ctr"/>
                      <a:r>
                        <a:rPr lang="en-GB" sz="1600" dirty="0" smtClean="0"/>
                        <a:t>6</a:t>
                      </a:r>
                      <a:endParaRPr lang="en-GB" sz="1600" dirty="0"/>
                    </a:p>
                  </a:txBody>
                  <a:tcPr>
                    <a:solidFill>
                      <a:srgbClr val="FA0CDE"/>
                    </a:solidFill>
                  </a:tcPr>
                </a:tc>
                <a:tc>
                  <a:txBody>
                    <a:bodyPr/>
                    <a:lstStyle/>
                    <a:p>
                      <a:pPr algn="ctr"/>
                      <a:r>
                        <a:rPr lang="en-GB" sz="1600" dirty="0" smtClean="0"/>
                        <a:t>7</a:t>
                      </a:r>
                      <a:endParaRPr lang="en-GB" sz="1600" dirty="0"/>
                    </a:p>
                  </a:txBody>
                  <a:tcPr>
                    <a:solidFill>
                      <a:srgbClr val="FA0CDE"/>
                    </a:solidFill>
                  </a:tcPr>
                </a:tc>
                <a:tc>
                  <a:txBody>
                    <a:bodyPr/>
                    <a:lstStyle/>
                    <a:p>
                      <a:pPr algn="ctr"/>
                      <a:r>
                        <a:rPr lang="en-GB" sz="1600" dirty="0" smtClean="0"/>
                        <a:t>8</a:t>
                      </a:r>
                      <a:endParaRPr lang="en-GB" sz="1600" dirty="0"/>
                    </a:p>
                  </a:txBody>
                  <a:tcPr>
                    <a:solidFill>
                      <a:srgbClr val="FA0CDE"/>
                    </a:solidFill>
                  </a:tcPr>
                </a:tc>
                <a:tc>
                  <a:txBody>
                    <a:bodyPr/>
                    <a:lstStyle/>
                    <a:p>
                      <a:pPr algn="ctr"/>
                      <a:r>
                        <a:rPr lang="en-GB" sz="1600" dirty="0" smtClean="0"/>
                        <a:t>9</a:t>
                      </a:r>
                      <a:endParaRPr lang="en-GB" sz="1600" dirty="0"/>
                    </a:p>
                  </a:txBody>
                  <a:tcPr>
                    <a:solidFill>
                      <a:srgbClr val="FA0CDE"/>
                    </a:solidFill>
                  </a:tcPr>
                </a:tc>
                <a:tc>
                  <a:txBody>
                    <a:bodyPr/>
                    <a:lstStyle/>
                    <a:p>
                      <a:pPr algn="ctr"/>
                      <a:r>
                        <a:rPr lang="en-GB" sz="1600" dirty="0" smtClean="0"/>
                        <a:t>10</a:t>
                      </a:r>
                      <a:endParaRPr lang="en-GB" sz="1600" dirty="0"/>
                    </a:p>
                  </a:txBody>
                  <a:tcPr>
                    <a:solidFill>
                      <a:srgbClr val="FA0CDE"/>
                    </a:solidFill>
                  </a:tcPr>
                </a:tc>
                <a:extLst>
                  <a:ext uri="{0D108BD9-81ED-4DB2-BD59-A6C34878D82A}">
                    <a16:rowId xmlns:a16="http://schemas.microsoft.com/office/drawing/2014/main" val="10000"/>
                  </a:ext>
                </a:extLst>
              </a:tr>
              <a:tr h="243960">
                <a:tc>
                  <a:txBody>
                    <a:bodyPr/>
                    <a:lstStyle/>
                    <a:p>
                      <a:pPr algn="ctr"/>
                      <a:r>
                        <a:rPr lang="en-GB" sz="1600" dirty="0" smtClean="0"/>
                        <a:t>Item</a:t>
                      </a:r>
                      <a:endParaRPr lang="en-GB" sz="1600" dirty="0"/>
                    </a:p>
                  </a:txBody>
                  <a:tcPr/>
                </a:tc>
                <a:tc>
                  <a:txBody>
                    <a:bodyPr/>
                    <a:lstStyle/>
                    <a:p>
                      <a:pPr algn="ctr"/>
                      <a:r>
                        <a:rPr lang="en-GB" sz="1600" dirty="0" smtClean="0"/>
                        <a:t>A</a:t>
                      </a:r>
                      <a:endParaRPr lang="en-GB" sz="1600" dirty="0"/>
                    </a:p>
                  </a:txBody>
                  <a:tcPr/>
                </a:tc>
                <a:tc>
                  <a:txBody>
                    <a:bodyPr/>
                    <a:lstStyle/>
                    <a:p>
                      <a:pPr algn="ctr"/>
                      <a:r>
                        <a:rPr lang="en-GB" sz="1600" dirty="0" smtClean="0"/>
                        <a:t>B</a:t>
                      </a:r>
                      <a:endParaRPr lang="en-GB" sz="1600" dirty="0"/>
                    </a:p>
                  </a:txBody>
                  <a:tcPr/>
                </a:tc>
                <a:tc>
                  <a:txBody>
                    <a:bodyPr/>
                    <a:lstStyle/>
                    <a:p>
                      <a:pPr algn="ctr"/>
                      <a:r>
                        <a:rPr lang="en-GB" sz="1600" dirty="0" smtClean="0"/>
                        <a:t>C</a:t>
                      </a:r>
                      <a:endParaRPr lang="en-GB" sz="1600" dirty="0"/>
                    </a:p>
                  </a:txBody>
                  <a:tcPr/>
                </a:tc>
                <a:tc>
                  <a:txBody>
                    <a:bodyPr/>
                    <a:lstStyle/>
                    <a:p>
                      <a:pPr algn="ctr"/>
                      <a:r>
                        <a:rPr lang="en-GB" sz="1600" dirty="0" smtClean="0"/>
                        <a:t>D</a:t>
                      </a:r>
                      <a:endParaRPr lang="en-GB" sz="1600" dirty="0"/>
                    </a:p>
                  </a:txBody>
                  <a:tcPr/>
                </a:tc>
                <a:tc>
                  <a:txBody>
                    <a:bodyPr/>
                    <a:lstStyle/>
                    <a:p>
                      <a:pPr algn="ctr"/>
                      <a:r>
                        <a:rPr lang="en-GB" sz="1600" dirty="0" smtClean="0"/>
                        <a:t>E</a:t>
                      </a:r>
                      <a:endParaRPr lang="en-GB" sz="1600" dirty="0"/>
                    </a:p>
                  </a:txBody>
                  <a:tcPr/>
                </a:tc>
                <a:tc>
                  <a:txBody>
                    <a:bodyPr/>
                    <a:lstStyle/>
                    <a:p>
                      <a:pPr algn="ctr"/>
                      <a:r>
                        <a:rPr lang="en-GB" sz="1600" dirty="0" smtClean="0"/>
                        <a:t>F</a:t>
                      </a:r>
                      <a:endParaRPr lang="en-GB" sz="1600" dirty="0"/>
                    </a:p>
                  </a:txBody>
                  <a:tcPr/>
                </a:tc>
                <a:tc>
                  <a:txBody>
                    <a:bodyPr/>
                    <a:lstStyle/>
                    <a:p>
                      <a:pPr algn="ctr"/>
                      <a:r>
                        <a:rPr lang="en-GB" sz="1600" dirty="0" smtClean="0"/>
                        <a:t>G</a:t>
                      </a:r>
                      <a:endParaRPr lang="en-GB" sz="1600" dirty="0"/>
                    </a:p>
                  </a:txBody>
                  <a:tcPr/>
                </a:tc>
                <a:tc>
                  <a:txBody>
                    <a:bodyPr/>
                    <a:lstStyle/>
                    <a:p>
                      <a:pPr algn="ctr"/>
                      <a:r>
                        <a:rPr lang="en-GB" sz="1600" dirty="0" smtClean="0"/>
                        <a:t>H</a:t>
                      </a:r>
                      <a:endParaRPr lang="en-GB" sz="1600" dirty="0"/>
                    </a:p>
                  </a:txBody>
                  <a:tcPr/>
                </a:tc>
                <a:tc>
                  <a:txBody>
                    <a:bodyPr/>
                    <a:lstStyle/>
                    <a:p>
                      <a:pPr algn="ctr"/>
                      <a:r>
                        <a:rPr lang="en-GB" sz="1600" dirty="0" smtClean="0"/>
                        <a:t>I</a:t>
                      </a:r>
                      <a:endParaRPr lang="en-GB" sz="1600" dirty="0"/>
                    </a:p>
                  </a:txBody>
                  <a:tcPr/>
                </a:tc>
                <a:tc>
                  <a:txBody>
                    <a:bodyPr/>
                    <a:lstStyle/>
                    <a:p>
                      <a:pPr algn="ctr"/>
                      <a:r>
                        <a:rPr lang="en-GB" sz="1600" dirty="0" smtClean="0"/>
                        <a:t>J</a:t>
                      </a:r>
                      <a:endParaRPr lang="en-GB" sz="1600" dirty="0"/>
                    </a:p>
                  </a:txBody>
                  <a:tcPr/>
                </a:tc>
                <a:tc>
                  <a:txBody>
                    <a:bodyPr/>
                    <a:lstStyle/>
                    <a:p>
                      <a:pPr algn="ctr"/>
                      <a:r>
                        <a:rPr lang="en-GB" sz="1600" dirty="0" smtClean="0"/>
                        <a:t>K</a:t>
                      </a:r>
                      <a:endParaRPr lang="en-GB" sz="16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674691754"/>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142" y="0"/>
            <a:ext cx="8496944" cy="717176"/>
          </a:xfrm>
          <a:solidFill>
            <a:srgbClr val="8EB4E3"/>
          </a:solidFill>
          <a:ln w="3175">
            <a:noFill/>
          </a:ln>
        </p:spPr>
        <p:style>
          <a:lnRef idx="2">
            <a:schemeClr val="accent2"/>
          </a:lnRef>
          <a:fillRef idx="1">
            <a:schemeClr val="lt1"/>
          </a:fillRef>
          <a:effectRef idx="0">
            <a:schemeClr val="accent2"/>
          </a:effectRef>
          <a:fontRef idx="minor">
            <a:schemeClr val="dk1"/>
          </a:fontRef>
        </p:style>
        <p:txBody>
          <a:bodyPr>
            <a:normAutofit fontScale="90000"/>
          </a:bodyPr>
          <a:lstStyle/>
          <a:p>
            <a:r>
              <a:rPr lang="en-GB"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Binary Search Algorithm</a:t>
            </a:r>
            <a:endParaRPr lang="en-GB"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9" name="TextBox 8"/>
          <p:cNvSpPr txBox="1"/>
          <p:nvPr/>
        </p:nvSpPr>
        <p:spPr>
          <a:xfrm>
            <a:off x="564776" y="1506198"/>
            <a:ext cx="8111676" cy="532453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700" b="1" dirty="0">
                <a:latin typeface="Courier New" panose="02070309020205020404" pitchFamily="49" charset="0"/>
                <a:cs typeface="Courier New" panose="02070309020205020404" pitchFamily="49" charset="0"/>
              </a:rPr>
              <a:t>f</a:t>
            </a:r>
            <a:r>
              <a:rPr lang="en-GB" sz="1700" b="1" dirty="0" smtClean="0">
                <a:latin typeface="Courier New" panose="02070309020205020404" pitchFamily="49" charset="0"/>
                <a:cs typeface="Courier New" panose="02070309020205020404" pitchFamily="49" charset="0"/>
              </a:rPr>
              <a:t>ound = False</a:t>
            </a:r>
          </a:p>
          <a:p>
            <a:r>
              <a:rPr lang="en-GB" sz="1700" b="1" dirty="0" smtClean="0">
                <a:latin typeface="Courier New" panose="02070309020205020404" pitchFamily="49" charset="0"/>
                <a:cs typeface="Courier New" panose="02070309020205020404" pitchFamily="49" charset="0"/>
              </a:rPr>
              <a:t>first </a:t>
            </a:r>
            <a:r>
              <a:rPr lang="en-GB" sz="1700" b="1" dirty="0">
                <a:latin typeface="Courier New" panose="02070309020205020404" pitchFamily="49" charset="0"/>
                <a:cs typeface="Courier New" panose="02070309020205020404" pitchFamily="49" charset="0"/>
              </a:rPr>
              <a:t>= </a:t>
            </a:r>
            <a:r>
              <a:rPr lang="en-GB" sz="1700" b="1" dirty="0" smtClean="0">
                <a:latin typeface="Courier New" panose="02070309020205020404" pitchFamily="49" charset="0"/>
                <a:cs typeface="Courier New" panose="02070309020205020404" pitchFamily="49" charset="0"/>
              </a:rPr>
              <a:t>0</a:t>
            </a:r>
          </a:p>
          <a:p>
            <a:r>
              <a:rPr lang="en-GB" sz="1700" b="1" dirty="0">
                <a:latin typeface="Courier New" panose="02070309020205020404" pitchFamily="49" charset="0"/>
                <a:cs typeface="Courier New" panose="02070309020205020404" pitchFamily="49" charset="0"/>
              </a:rPr>
              <a:t>l</a:t>
            </a:r>
            <a:r>
              <a:rPr lang="en-GB" sz="1700" b="1" dirty="0" smtClean="0">
                <a:latin typeface="Courier New" panose="02070309020205020404" pitchFamily="49" charset="0"/>
                <a:cs typeface="Courier New" panose="02070309020205020404" pitchFamily="49" charset="0"/>
              </a:rPr>
              <a:t>ast = </a:t>
            </a:r>
            <a:r>
              <a:rPr lang="en-GB" sz="1700" b="1" dirty="0" err="1" smtClean="0">
                <a:latin typeface="Courier New" panose="02070309020205020404" pitchFamily="49" charset="0"/>
                <a:cs typeface="Courier New" panose="02070309020205020404" pitchFamily="49" charset="0"/>
              </a:rPr>
              <a:t>lengthOfList</a:t>
            </a:r>
            <a:r>
              <a:rPr lang="en-GB" sz="1700" b="1" dirty="0" smtClean="0">
                <a:latin typeface="Courier New" panose="02070309020205020404" pitchFamily="49" charset="0"/>
                <a:cs typeface="Courier New" panose="02070309020205020404" pitchFamily="49" charset="0"/>
              </a:rPr>
              <a:t> – 1</a:t>
            </a:r>
          </a:p>
          <a:p>
            <a:r>
              <a:rPr lang="en-GB" sz="1700" b="1" dirty="0" smtClean="0">
                <a:latin typeface="Courier New" panose="02070309020205020404" pitchFamily="49" charset="0"/>
                <a:cs typeface="Courier New" panose="02070309020205020404" pitchFamily="49" charset="0"/>
              </a:rPr>
              <a:t>WHILE found = False:</a:t>
            </a:r>
          </a:p>
          <a:p>
            <a:r>
              <a:rPr lang="en-GB" sz="1700" b="1" dirty="0">
                <a:latin typeface="Courier New" panose="02070309020205020404" pitchFamily="49" charset="0"/>
                <a:cs typeface="Courier New" panose="02070309020205020404" pitchFamily="49" charset="0"/>
              </a:rPr>
              <a:t>	midPoint = (first + last) DIV </a:t>
            </a:r>
            <a:r>
              <a:rPr lang="en-GB" sz="1700" b="1" dirty="0" smtClean="0">
                <a:latin typeface="Courier New" panose="02070309020205020404" pitchFamily="49" charset="0"/>
                <a:cs typeface="Courier New" panose="02070309020205020404" pitchFamily="49" charset="0"/>
              </a:rPr>
              <a:t>2</a:t>
            </a:r>
          </a:p>
          <a:p>
            <a:r>
              <a:rPr lang="en-GB" sz="1700" b="1" dirty="0">
                <a:latin typeface="Courier New" panose="02070309020205020404" pitchFamily="49" charset="0"/>
                <a:cs typeface="Courier New" panose="02070309020205020404" pitchFamily="49" charset="0"/>
              </a:rPr>
              <a:t>	</a:t>
            </a:r>
            <a:r>
              <a:rPr lang="en-GB" sz="1700" b="1" dirty="0" smtClean="0">
                <a:latin typeface="Courier New" panose="02070309020205020404" pitchFamily="49" charset="0"/>
                <a:cs typeface="Courier New" panose="02070309020205020404" pitchFamily="49" charset="0"/>
              </a:rPr>
              <a:t>IF list[midpoint</a:t>
            </a:r>
            <a:r>
              <a:rPr lang="en-GB" sz="1700" b="1" dirty="0">
                <a:latin typeface="Courier New" panose="02070309020205020404" pitchFamily="49" charset="0"/>
                <a:cs typeface="Courier New" panose="02070309020205020404" pitchFamily="49" charset="0"/>
              </a:rPr>
              <a:t>]</a:t>
            </a:r>
            <a:r>
              <a:rPr lang="en-GB" sz="1700" b="1" dirty="0" smtClean="0">
                <a:latin typeface="Courier New" panose="02070309020205020404" pitchFamily="49" charset="0"/>
                <a:cs typeface="Courier New" panose="02070309020205020404" pitchFamily="49" charset="0"/>
              </a:rPr>
              <a:t> == </a:t>
            </a:r>
            <a:r>
              <a:rPr lang="en-GB" sz="1700" b="1" dirty="0" err="1">
                <a:latin typeface="Courier New" panose="02070309020205020404" pitchFamily="49" charset="0"/>
                <a:cs typeface="Courier New" panose="02070309020205020404" pitchFamily="49" charset="0"/>
              </a:rPr>
              <a:t>i</a:t>
            </a:r>
            <a:r>
              <a:rPr lang="en-GB" sz="1700" b="1" dirty="0" err="1" smtClean="0">
                <a:latin typeface="Courier New" panose="02070309020205020404" pitchFamily="49" charset="0"/>
                <a:cs typeface="Courier New" panose="02070309020205020404" pitchFamily="49" charset="0"/>
              </a:rPr>
              <a:t>temSought</a:t>
            </a:r>
            <a:r>
              <a:rPr lang="en-GB" sz="1700" b="1" dirty="0" smtClean="0">
                <a:latin typeface="Courier New" panose="02070309020205020404" pitchFamily="49" charset="0"/>
                <a:cs typeface="Courier New" panose="02070309020205020404" pitchFamily="49" charset="0"/>
              </a:rPr>
              <a:t>:</a:t>
            </a:r>
          </a:p>
          <a:p>
            <a:r>
              <a:rPr lang="en-GB" sz="1700" b="1" dirty="0">
                <a:latin typeface="Courier New" panose="02070309020205020404" pitchFamily="49" charset="0"/>
                <a:cs typeface="Courier New" panose="02070309020205020404" pitchFamily="49" charset="0"/>
              </a:rPr>
              <a:t>	</a:t>
            </a:r>
            <a:r>
              <a:rPr lang="en-GB" sz="1700" b="1" dirty="0" smtClean="0">
                <a:latin typeface="Courier New" panose="02070309020205020404" pitchFamily="49" charset="0"/>
                <a:cs typeface="Courier New" panose="02070309020205020404" pitchFamily="49" charset="0"/>
              </a:rPr>
              <a:t>	PRINT “item found at location”, midpoint</a:t>
            </a:r>
          </a:p>
          <a:p>
            <a:r>
              <a:rPr lang="en-GB" sz="1700" b="1" dirty="0">
                <a:latin typeface="Courier New" panose="02070309020205020404" pitchFamily="49" charset="0"/>
                <a:cs typeface="Courier New" panose="02070309020205020404" pitchFamily="49" charset="0"/>
              </a:rPr>
              <a:t>	</a:t>
            </a:r>
            <a:r>
              <a:rPr lang="en-GB" sz="1700" b="1" dirty="0" smtClean="0">
                <a:latin typeface="Courier New" panose="02070309020205020404" pitchFamily="49" charset="0"/>
                <a:cs typeface="Courier New" panose="02070309020205020404" pitchFamily="49" charset="0"/>
              </a:rPr>
              <a:t>	</a:t>
            </a:r>
            <a:r>
              <a:rPr lang="en-GB" sz="1700" b="1" dirty="0">
                <a:latin typeface="Courier New" panose="02070309020205020404" pitchFamily="49" charset="0"/>
                <a:cs typeface="Courier New" panose="02070309020205020404" pitchFamily="49" charset="0"/>
              </a:rPr>
              <a:t>found = </a:t>
            </a:r>
            <a:r>
              <a:rPr lang="en-GB" sz="1700" b="1" dirty="0" smtClean="0">
                <a:latin typeface="Courier New" panose="02070309020205020404" pitchFamily="49" charset="0"/>
                <a:cs typeface="Courier New" panose="02070309020205020404" pitchFamily="49" charset="0"/>
              </a:rPr>
              <a:t>True</a:t>
            </a:r>
          </a:p>
          <a:p>
            <a:r>
              <a:rPr lang="en-GB" sz="1700" b="1" dirty="0" smtClean="0">
                <a:latin typeface="Courier New" panose="02070309020205020404" pitchFamily="49" charset="0"/>
                <a:cs typeface="Courier New" panose="02070309020205020404" pitchFamily="49" charset="0"/>
              </a:rPr>
              <a:t>		BREAK</a:t>
            </a:r>
          </a:p>
          <a:p>
            <a:r>
              <a:rPr lang="en-GB" sz="1700" b="1" dirty="0">
                <a:latin typeface="Courier New" panose="02070309020205020404" pitchFamily="49" charset="0"/>
                <a:cs typeface="Courier New" panose="02070309020205020404" pitchFamily="49" charset="0"/>
              </a:rPr>
              <a:t>	</a:t>
            </a:r>
            <a:r>
              <a:rPr lang="en-GB" sz="1700" b="1" dirty="0" smtClean="0">
                <a:latin typeface="Courier New" panose="02070309020205020404" pitchFamily="49" charset="0"/>
                <a:cs typeface="Courier New" panose="02070309020205020404" pitchFamily="49" charset="0"/>
              </a:rPr>
              <a:t>ELSE:</a:t>
            </a:r>
          </a:p>
          <a:p>
            <a:r>
              <a:rPr lang="en-GB" sz="1700" b="1" dirty="0">
                <a:latin typeface="Courier New" panose="02070309020205020404" pitchFamily="49" charset="0"/>
                <a:cs typeface="Courier New" panose="02070309020205020404" pitchFamily="49" charset="0"/>
              </a:rPr>
              <a:t>	</a:t>
            </a:r>
            <a:r>
              <a:rPr lang="en-GB" sz="1700" b="1" dirty="0" smtClean="0">
                <a:latin typeface="Courier New" panose="02070309020205020404" pitchFamily="49" charset="0"/>
                <a:cs typeface="Courier New" panose="02070309020205020404" pitchFamily="49" charset="0"/>
              </a:rPr>
              <a:t>	IF first &gt;= last:</a:t>
            </a:r>
          </a:p>
          <a:p>
            <a:r>
              <a:rPr lang="en-GB" sz="1700" b="1" dirty="0">
                <a:latin typeface="Courier New" panose="02070309020205020404" pitchFamily="49" charset="0"/>
                <a:cs typeface="Courier New" panose="02070309020205020404" pitchFamily="49" charset="0"/>
              </a:rPr>
              <a:t>	</a:t>
            </a:r>
            <a:r>
              <a:rPr lang="en-GB" sz="1700" b="1" dirty="0" smtClean="0">
                <a:latin typeface="Courier New" panose="02070309020205020404" pitchFamily="49" charset="0"/>
                <a:cs typeface="Courier New" panose="02070309020205020404" pitchFamily="49" charset="0"/>
              </a:rPr>
              <a:t>		PRINT “Failed”</a:t>
            </a:r>
          </a:p>
          <a:p>
            <a:r>
              <a:rPr lang="en-GB" sz="1700" b="1" dirty="0">
                <a:latin typeface="Courier New" panose="02070309020205020404" pitchFamily="49" charset="0"/>
                <a:cs typeface="Courier New" panose="02070309020205020404" pitchFamily="49" charset="0"/>
              </a:rPr>
              <a:t>	</a:t>
            </a:r>
            <a:r>
              <a:rPr lang="en-GB" sz="1700" b="1" dirty="0" smtClean="0">
                <a:latin typeface="Courier New" panose="02070309020205020404" pitchFamily="49" charset="0"/>
                <a:cs typeface="Courier New" panose="02070309020205020404" pitchFamily="49" charset="0"/>
              </a:rPr>
              <a:t>		BREAK</a:t>
            </a:r>
          </a:p>
          <a:p>
            <a:r>
              <a:rPr lang="en-GB" sz="1700" b="1" dirty="0">
                <a:latin typeface="Courier New" panose="02070309020205020404" pitchFamily="49" charset="0"/>
                <a:cs typeface="Courier New" panose="02070309020205020404" pitchFamily="49" charset="0"/>
              </a:rPr>
              <a:t>	</a:t>
            </a:r>
            <a:r>
              <a:rPr lang="en-GB" sz="1700" b="1" dirty="0" smtClean="0">
                <a:latin typeface="Courier New" panose="02070309020205020404" pitchFamily="49" charset="0"/>
                <a:cs typeface="Courier New" panose="02070309020205020404" pitchFamily="49" charset="0"/>
              </a:rPr>
              <a:t>	ELSE:</a:t>
            </a:r>
          </a:p>
          <a:p>
            <a:r>
              <a:rPr lang="en-GB" sz="1700" b="1" dirty="0">
                <a:latin typeface="Courier New" panose="02070309020205020404" pitchFamily="49" charset="0"/>
                <a:cs typeface="Courier New" panose="02070309020205020404" pitchFamily="49" charset="0"/>
              </a:rPr>
              <a:t>	</a:t>
            </a:r>
            <a:r>
              <a:rPr lang="en-GB" sz="1700" b="1" dirty="0" smtClean="0">
                <a:latin typeface="Courier New" panose="02070309020205020404" pitchFamily="49" charset="0"/>
                <a:cs typeface="Courier New" panose="02070309020205020404" pitchFamily="49" charset="0"/>
              </a:rPr>
              <a:t>		IF list[midpoint] &gt; </a:t>
            </a:r>
            <a:r>
              <a:rPr lang="en-GB" sz="1700" b="1" dirty="0" err="1" smtClean="0">
                <a:latin typeface="Courier New" panose="02070309020205020404" pitchFamily="49" charset="0"/>
                <a:cs typeface="Courier New" panose="02070309020205020404" pitchFamily="49" charset="0"/>
              </a:rPr>
              <a:t>itemSought</a:t>
            </a:r>
            <a:r>
              <a:rPr lang="en-GB" sz="1700" b="1" dirty="0" smtClean="0">
                <a:latin typeface="Courier New" panose="02070309020205020404" pitchFamily="49" charset="0"/>
                <a:cs typeface="Courier New" panose="02070309020205020404" pitchFamily="49" charset="0"/>
              </a:rPr>
              <a:t>:</a:t>
            </a:r>
          </a:p>
          <a:p>
            <a:r>
              <a:rPr lang="en-GB" sz="1700" b="1" dirty="0">
                <a:latin typeface="Courier New" panose="02070309020205020404" pitchFamily="49" charset="0"/>
                <a:cs typeface="Courier New" panose="02070309020205020404" pitchFamily="49" charset="0"/>
              </a:rPr>
              <a:t>	</a:t>
            </a:r>
            <a:r>
              <a:rPr lang="en-GB" sz="1700" b="1" dirty="0" smtClean="0">
                <a:latin typeface="Courier New" panose="02070309020205020404" pitchFamily="49" charset="0"/>
                <a:cs typeface="Courier New" panose="02070309020205020404" pitchFamily="49" charset="0"/>
              </a:rPr>
              <a:t>			last = midpoint - 1</a:t>
            </a:r>
          </a:p>
          <a:p>
            <a:r>
              <a:rPr lang="en-GB" sz="1700" b="1" dirty="0">
                <a:latin typeface="Courier New" panose="02070309020205020404" pitchFamily="49" charset="0"/>
                <a:cs typeface="Courier New" panose="02070309020205020404" pitchFamily="49" charset="0"/>
              </a:rPr>
              <a:t>	</a:t>
            </a:r>
            <a:r>
              <a:rPr lang="en-GB" sz="1700" b="1" dirty="0" smtClean="0">
                <a:latin typeface="Courier New" panose="02070309020205020404" pitchFamily="49" charset="0"/>
                <a:cs typeface="Courier New" panose="02070309020205020404" pitchFamily="49" charset="0"/>
              </a:rPr>
              <a:t>		ELSE:</a:t>
            </a:r>
          </a:p>
          <a:p>
            <a:r>
              <a:rPr lang="en-GB" sz="1700" b="1" dirty="0">
                <a:latin typeface="Courier New" panose="02070309020205020404" pitchFamily="49" charset="0"/>
                <a:cs typeface="Courier New" panose="02070309020205020404" pitchFamily="49" charset="0"/>
              </a:rPr>
              <a:t>	</a:t>
            </a:r>
            <a:r>
              <a:rPr lang="en-GB" sz="1700" b="1" dirty="0" smtClean="0">
                <a:latin typeface="Courier New" panose="02070309020205020404" pitchFamily="49" charset="0"/>
                <a:cs typeface="Courier New" panose="02070309020205020404" pitchFamily="49" charset="0"/>
              </a:rPr>
              <a:t>			first = midpoint + 1</a:t>
            </a:r>
          </a:p>
          <a:p>
            <a:r>
              <a:rPr lang="en-GB" sz="1700" b="1" dirty="0">
                <a:latin typeface="Courier New" panose="02070309020205020404" pitchFamily="49" charset="0"/>
                <a:cs typeface="Courier New" panose="02070309020205020404" pitchFamily="49" charset="0"/>
              </a:rPr>
              <a:t>	</a:t>
            </a:r>
            <a:r>
              <a:rPr lang="en-GB" sz="1700" b="1" dirty="0" smtClean="0">
                <a:latin typeface="Courier New" panose="02070309020205020404" pitchFamily="49" charset="0"/>
                <a:cs typeface="Courier New" panose="02070309020205020404" pitchFamily="49" charset="0"/>
              </a:rPr>
              <a:t>ENDIF</a:t>
            </a:r>
          </a:p>
          <a:p>
            <a:r>
              <a:rPr lang="en-GB" sz="1700" b="1" dirty="0" smtClean="0">
                <a:latin typeface="Courier New" panose="02070309020205020404" pitchFamily="49" charset="0"/>
                <a:cs typeface="Courier New" panose="02070309020205020404" pitchFamily="49" charset="0"/>
              </a:rPr>
              <a:t>ENDWHILE</a:t>
            </a:r>
          </a:p>
        </p:txBody>
      </p:sp>
      <p:sp>
        <p:nvSpPr>
          <p:cNvPr id="10" name="Content Placeholder 2"/>
          <p:cNvSpPr txBox="1">
            <a:spLocks/>
          </p:cNvSpPr>
          <p:nvPr/>
        </p:nvSpPr>
        <p:spPr>
          <a:xfrm>
            <a:off x="467544" y="760542"/>
            <a:ext cx="8633084" cy="790343"/>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GB" sz="2800" b="1" dirty="0" smtClean="0"/>
              <a:t>Binary Search</a:t>
            </a:r>
          </a:p>
          <a:p>
            <a:pPr marL="0" indent="0">
              <a:buFont typeface="Arial" pitchFamily="34" charset="0"/>
              <a:buNone/>
            </a:pPr>
            <a:r>
              <a:rPr lang="en-GB" sz="1900" dirty="0" smtClean="0"/>
              <a:t>The Binary Algorithm presented as pseudocode</a:t>
            </a:r>
            <a:r>
              <a:rPr lang="en-GB" sz="2400" dirty="0" smtClean="0"/>
              <a:t>:</a:t>
            </a:r>
          </a:p>
        </p:txBody>
      </p:sp>
      <p:graphicFrame>
        <p:nvGraphicFramePr>
          <p:cNvPr id="11" name="Table 10"/>
          <p:cNvGraphicFramePr>
            <a:graphicFrameLocks noGrp="1"/>
          </p:cNvGraphicFramePr>
          <p:nvPr>
            <p:extLst>
              <p:ext uri="{D42A27DB-BD31-4B8C-83A1-F6EECF244321}">
                <p14:modId xmlns:p14="http://schemas.microsoft.com/office/powerpoint/2010/main" val="1032119892"/>
              </p:ext>
            </p:extLst>
          </p:nvPr>
        </p:nvGraphicFramePr>
        <p:xfrm>
          <a:off x="4784086" y="1506198"/>
          <a:ext cx="4156537" cy="731520"/>
        </p:xfrm>
        <a:graphic>
          <a:graphicData uri="http://schemas.openxmlformats.org/drawingml/2006/table">
            <a:tbl>
              <a:tblPr firstRow="1" bandRow="1">
                <a:tableStyleId>{5C22544A-7EE6-4342-B048-85BDC9FD1C3A}</a:tableStyleId>
              </a:tblPr>
              <a:tblGrid>
                <a:gridCol w="898843">
                  <a:extLst>
                    <a:ext uri="{9D8B030D-6E8A-4147-A177-3AD203B41FA5}">
                      <a16:colId xmlns:a16="http://schemas.microsoft.com/office/drawing/2014/main" val="20000"/>
                    </a:ext>
                  </a:extLst>
                </a:gridCol>
                <a:gridCol w="271570">
                  <a:extLst>
                    <a:ext uri="{9D8B030D-6E8A-4147-A177-3AD203B41FA5}">
                      <a16:colId xmlns:a16="http://schemas.microsoft.com/office/drawing/2014/main" val="20001"/>
                    </a:ext>
                  </a:extLst>
                </a:gridCol>
                <a:gridCol w="277906">
                  <a:extLst>
                    <a:ext uri="{9D8B030D-6E8A-4147-A177-3AD203B41FA5}">
                      <a16:colId xmlns:a16="http://schemas.microsoft.com/office/drawing/2014/main" val="20002"/>
                    </a:ext>
                  </a:extLst>
                </a:gridCol>
                <a:gridCol w="304800">
                  <a:extLst>
                    <a:ext uri="{9D8B030D-6E8A-4147-A177-3AD203B41FA5}">
                      <a16:colId xmlns:a16="http://schemas.microsoft.com/office/drawing/2014/main" val="20003"/>
                    </a:ext>
                  </a:extLst>
                </a:gridCol>
                <a:gridCol w="215153">
                  <a:extLst>
                    <a:ext uri="{9D8B030D-6E8A-4147-A177-3AD203B41FA5}">
                      <a16:colId xmlns:a16="http://schemas.microsoft.com/office/drawing/2014/main" val="20004"/>
                    </a:ext>
                  </a:extLst>
                </a:gridCol>
                <a:gridCol w="286870">
                  <a:extLst>
                    <a:ext uri="{9D8B030D-6E8A-4147-A177-3AD203B41FA5}">
                      <a16:colId xmlns:a16="http://schemas.microsoft.com/office/drawing/2014/main" val="20005"/>
                    </a:ext>
                  </a:extLst>
                </a:gridCol>
                <a:gridCol w="277906">
                  <a:extLst>
                    <a:ext uri="{9D8B030D-6E8A-4147-A177-3AD203B41FA5}">
                      <a16:colId xmlns:a16="http://schemas.microsoft.com/office/drawing/2014/main" val="20006"/>
                    </a:ext>
                  </a:extLst>
                </a:gridCol>
                <a:gridCol w="295835">
                  <a:extLst>
                    <a:ext uri="{9D8B030D-6E8A-4147-A177-3AD203B41FA5}">
                      <a16:colId xmlns:a16="http://schemas.microsoft.com/office/drawing/2014/main" val="20007"/>
                    </a:ext>
                  </a:extLst>
                </a:gridCol>
                <a:gridCol w="295836">
                  <a:extLst>
                    <a:ext uri="{9D8B030D-6E8A-4147-A177-3AD203B41FA5}">
                      <a16:colId xmlns:a16="http://schemas.microsoft.com/office/drawing/2014/main" val="20008"/>
                    </a:ext>
                  </a:extLst>
                </a:gridCol>
                <a:gridCol w="295835">
                  <a:extLst>
                    <a:ext uri="{9D8B030D-6E8A-4147-A177-3AD203B41FA5}">
                      <a16:colId xmlns:a16="http://schemas.microsoft.com/office/drawing/2014/main" val="20009"/>
                    </a:ext>
                  </a:extLst>
                </a:gridCol>
                <a:gridCol w="268941">
                  <a:extLst>
                    <a:ext uri="{9D8B030D-6E8A-4147-A177-3AD203B41FA5}">
                      <a16:colId xmlns:a16="http://schemas.microsoft.com/office/drawing/2014/main" val="20010"/>
                    </a:ext>
                  </a:extLst>
                </a:gridCol>
                <a:gridCol w="467042">
                  <a:extLst>
                    <a:ext uri="{9D8B030D-6E8A-4147-A177-3AD203B41FA5}">
                      <a16:colId xmlns:a16="http://schemas.microsoft.com/office/drawing/2014/main" val="20011"/>
                    </a:ext>
                  </a:extLst>
                </a:gridCol>
              </a:tblGrid>
              <a:tr h="279964">
                <a:tc>
                  <a:txBody>
                    <a:bodyPr/>
                    <a:lstStyle/>
                    <a:p>
                      <a:pPr algn="ctr"/>
                      <a:r>
                        <a:rPr lang="en-GB" sz="1800" dirty="0" smtClean="0"/>
                        <a:t>INDEX</a:t>
                      </a:r>
                      <a:endParaRPr lang="en-GB" sz="1800" dirty="0"/>
                    </a:p>
                  </a:txBody>
                  <a:tcPr>
                    <a:solidFill>
                      <a:srgbClr val="FA0CDE"/>
                    </a:solidFill>
                  </a:tcPr>
                </a:tc>
                <a:tc>
                  <a:txBody>
                    <a:bodyPr/>
                    <a:lstStyle/>
                    <a:p>
                      <a:pPr algn="ctr"/>
                      <a:r>
                        <a:rPr lang="en-GB" sz="1800" dirty="0" smtClean="0"/>
                        <a:t>0</a:t>
                      </a:r>
                      <a:endParaRPr lang="en-GB" sz="1800" dirty="0"/>
                    </a:p>
                  </a:txBody>
                  <a:tcPr>
                    <a:solidFill>
                      <a:srgbClr val="FA0CDE"/>
                    </a:solidFill>
                  </a:tcPr>
                </a:tc>
                <a:tc>
                  <a:txBody>
                    <a:bodyPr/>
                    <a:lstStyle/>
                    <a:p>
                      <a:pPr algn="ctr"/>
                      <a:r>
                        <a:rPr lang="en-GB" sz="1800" dirty="0" smtClean="0"/>
                        <a:t>1</a:t>
                      </a:r>
                      <a:endParaRPr lang="en-GB" sz="1800" dirty="0"/>
                    </a:p>
                  </a:txBody>
                  <a:tcPr>
                    <a:solidFill>
                      <a:srgbClr val="FA0CDE"/>
                    </a:solidFill>
                  </a:tcPr>
                </a:tc>
                <a:tc>
                  <a:txBody>
                    <a:bodyPr/>
                    <a:lstStyle/>
                    <a:p>
                      <a:pPr algn="ctr"/>
                      <a:r>
                        <a:rPr lang="en-GB" sz="1800" dirty="0" smtClean="0"/>
                        <a:t>2</a:t>
                      </a:r>
                      <a:endParaRPr lang="en-GB" sz="1800" dirty="0"/>
                    </a:p>
                  </a:txBody>
                  <a:tcPr>
                    <a:solidFill>
                      <a:srgbClr val="FA0CDE"/>
                    </a:solidFill>
                  </a:tcPr>
                </a:tc>
                <a:tc>
                  <a:txBody>
                    <a:bodyPr/>
                    <a:lstStyle/>
                    <a:p>
                      <a:pPr algn="ctr"/>
                      <a:r>
                        <a:rPr lang="en-GB" sz="1800" dirty="0" smtClean="0"/>
                        <a:t>3</a:t>
                      </a:r>
                      <a:endParaRPr lang="en-GB" sz="1800" dirty="0"/>
                    </a:p>
                  </a:txBody>
                  <a:tcPr>
                    <a:solidFill>
                      <a:srgbClr val="FA0CDE"/>
                    </a:solidFill>
                  </a:tcPr>
                </a:tc>
                <a:tc>
                  <a:txBody>
                    <a:bodyPr/>
                    <a:lstStyle/>
                    <a:p>
                      <a:pPr algn="ctr"/>
                      <a:r>
                        <a:rPr lang="en-GB" sz="1800" dirty="0" smtClean="0"/>
                        <a:t>4</a:t>
                      </a:r>
                      <a:endParaRPr lang="en-GB" sz="1800" dirty="0"/>
                    </a:p>
                  </a:txBody>
                  <a:tcPr>
                    <a:solidFill>
                      <a:srgbClr val="FA0CDE"/>
                    </a:solidFill>
                  </a:tcPr>
                </a:tc>
                <a:tc>
                  <a:txBody>
                    <a:bodyPr/>
                    <a:lstStyle/>
                    <a:p>
                      <a:pPr algn="ctr"/>
                      <a:r>
                        <a:rPr lang="en-GB" sz="1800" dirty="0" smtClean="0"/>
                        <a:t>5</a:t>
                      </a:r>
                      <a:endParaRPr lang="en-GB" sz="1800" dirty="0"/>
                    </a:p>
                  </a:txBody>
                  <a:tcPr>
                    <a:solidFill>
                      <a:srgbClr val="FA0CDE"/>
                    </a:solidFill>
                  </a:tcPr>
                </a:tc>
                <a:tc>
                  <a:txBody>
                    <a:bodyPr/>
                    <a:lstStyle/>
                    <a:p>
                      <a:pPr algn="ctr"/>
                      <a:r>
                        <a:rPr lang="en-GB" sz="1800" dirty="0" smtClean="0"/>
                        <a:t>6</a:t>
                      </a:r>
                      <a:endParaRPr lang="en-GB" sz="1800" dirty="0"/>
                    </a:p>
                  </a:txBody>
                  <a:tcPr>
                    <a:solidFill>
                      <a:srgbClr val="FA0CDE"/>
                    </a:solidFill>
                  </a:tcPr>
                </a:tc>
                <a:tc>
                  <a:txBody>
                    <a:bodyPr/>
                    <a:lstStyle/>
                    <a:p>
                      <a:pPr algn="ctr"/>
                      <a:r>
                        <a:rPr lang="en-GB" sz="1800" dirty="0" smtClean="0"/>
                        <a:t>7</a:t>
                      </a:r>
                      <a:endParaRPr lang="en-GB" sz="1800" dirty="0"/>
                    </a:p>
                  </a:txBody>
                  <a:tcPr>
                    <a:solidFill>
                      <a:srgbClr val="FA0CDE"/>
                    </a:solidFill>
                  </a:tcPr>
                </a:tc>
                <a:tc>
                  <a:txBody>
                    <a:bodyPr/>
                    <a:lstStyle/>
                    <a:p>
                      <a:pPr algn="ctr"/>
                      <a:r>
                        <a:rPr lang="en-GB" sz="1800" dirty="0" smtClean="0"/>
                        <a:t>8</a:t>
                      </a:r>
                      <a:endParaRPr lang="en-GB" sz="1800" dirty="0"/>
                    </a:p>
                  </a:txBody>
                  <a:tcPr>
                    <a:solidFill>
                      <a:srgbClr val="FA0CDE"/>
                    </a:solidFill>
                  </a:tcPr>
                </a:tc>
                <a:tc>
                  <a:txBody>
                    <a:bodyPr/>
                    <a:lstStyle/>
                    <a:p>
                      <a:pPr algn="ctr"/>
                      <a:r>
                        <a:rPr lang="en-GB" sz="1800" dirty="0" smtClean="0"/>
                        <a:t>9</a:t>
                      </a:r>
                      <a:endParaRPr lang="en-GB" sz="1800" dirty="0"/>
                    </a:p>
                  </a:txBody>
                  <a:tcPr>
                    <a:solidFill>
                      <a:srgbClr val="FA0CDE"/>
                    </a:solidFill>
                  </a:tcPr>
                </a:tc>
                <a:tc>
                  <a:txBody>
                    <a:bodyPr/>
                    <a:lstStyle/>
                    <a:p>
                      <a:pPr algn="ctr"/>
                      <a:r>
                        <a:rPr lang="en-GB" sz="1800" dirty="0" smtClean="0"/>
                        <a:t>10</a:t>
                      </a:r>
                      <a:endParaRPr lang="en-GB" sz="1800" dirty="0"/>
                    </a:p>
                  </a:txBody>
                  <a:tcPr>
                    <a:solidFill>
                      <a:srgbClr val="FA0CDE"/>
                    </a:solidFill>
                  </a:tcPr>
                </a:tc>
                <a:extLst>
                  <a:ext uri="{0D108BD9-81ED-4DB2-BD59-A6C34878D82A}">
                    <a16:rowId xmlns:a16="http://schemas.microsoft.com/office/drawing/2014/main" val="10000"/>
                  </a:ext>
                </a:extLst>
              </a:tr>
              <a:tr h="279964">
                <a:tc>
                  <a:txBody>
                    <a:bodyPr/>
                    <a:lstStyle/>
                    <a:p>
                      <a:pPr algn="ctr"/>
                      <a:r>
                        <a:rPr lang="en-GB" sz="1800" dirty="0" smtClean="0"/>
                        <a:t>Item</a:t>
                      </a:r>
                      <a:endParaRPr lang="en-GB" sz="1800" dirty="0"/>
                    </a:p>
                  </a:txBody>
                  <a:tcPr/>
                </a:tc>
                <a:tc>
                  <a:txBody>
                    <a:bodyPr/>
                    <a:lstStyle/>
                    <a:p>
                      <a:pPr algn="ctr"/>
                      <a:r>
                        <a:rPr lang="en-GB" sz="1800" dirty="0" smtClean="0"/>
                        <a:t>A</a:t>
                      </a:r>
                      <a:endParaRPr lang="en-GB" sz="1800" dirty="0"/>
                    </a:p>
                  </a:txBody>
                  <a:tcPr/>
                </a:tc>
                <a:tc>
                  <a:txBody>
                    <a:bodyPr/>
                    <a:lstStyle/>
                    <a:p>
                      <a:pPr algn="ctr"/>
                      <a:r>
                        <a:rPr lang="en-GB" sz="1800" dirty="0" smtClean="0"/>
                        <a:t>B</a:t>
                      </a:r>
                      <a:endParaRPr lang="en-GB" sz="1800" dirty="0"/>
                    </a:p>
                  </a:txBody>
                  <a:tcPr/>
                </a:tc>
                <a:tc>
                  <a:txBody>
                    <a:bodyPr/>
                    <a:lstStyle/>
                    <a:p>
                      <a:pPr algn="ctr"/>
                      <a:r>
                        <a:rPr lang="en-GB" sz="1800" dirty="0" smtClean="0"/>
                        <a:t>C</a:t>
                      </a:r>
                      <a:endParaRPr lang="en-GB" sz="1800" dirty="0"/>
                    </a:p>
                  </a:txBody>
                  <a:tcPr/>
                </a:tc>
                <a:tc>
                  <a:txBody>
                    <a:bodyPr/>
                    <a:lstStyle/>
                    <a:p>
                      <a:pPr algn="ctr"/>
                      <a:r>
                        <a:rPr lang="en-GB" sz="1800" dirty="0" smtClean="0"/>
                        <a:t>D</a:t>
                      </a:r>
                      <a:endParaRPr lang="en-GB" sz="1800" dirty="0"/>
                    </a:p>
                  </a:txBody>
                  <a:tcPr/>
                </a:tc>
                <a:tc>
                  <a:txBody>
                    <a:bodyPr/>
                    <a:lstStyle/>
                    <a:p>
                      <a:pPr algn="ctr"/>
                      <a:r>
                        <a:rPr lang="en-GB" sz="1800" dirty="0" smtClean="0"/>
                        <a:t>E</a:t>
                      </a:r>
                      <a:endParaRPr lang="en-GB" sz="1800" dirty="0"/>
                    </a:p>
                  </a:txBody>
                  <a:tcPr/>
                </a:tc>
                <a:tc>
                  <a:txBody>
                    <a:bodyPr/>
                    <a:lstStyle/>
                    <a:p>
                      <a:pPr algn="ctr"/>
                      <a:r>
                        <a:rPr lang="en-GB" sz="1800" dirty="0" smtClean="0"/>
                        <a:t>F</a:t>
                      </a:r>
                      <a:endParaRPr lang="en-GB" sz="1800" dirty="0"/>
                    </a:p>
                  </a:txBody>
                  <a:tcPr/>
                </a:tc>
                <a:tc>
                  <a:txBody>
                    <a:bodyPr/>
                    <a:lstStyle/>
                    <a:p>
                      <a:pPr algn="ctr"/>
                      <a:r>
                        <a:rPr lang="en-GB" sz="1800" dirty="0" smtClean="0"/>
                        <a:t>G</a:t>
                      </a:r>
                      <a:endParaRPr lang="en-GB" sz="1800" dirty="0"/>
                    </a:p>
                  </a:txBody>
                  <a:tcPr/>
                </a:tc>
                <a:tc>
                  <a:txBody>
                    <a:bodyPr/>
                    <a:lstStyle/>
                    <a:p>
                      <a:pPr algn="ctr"/>
                      <a:r>
                        <a:rPr lang="en-GB" sz="1800" dirty="0" smtClean="0"/>
                        <a:t>H</a:t>
                      </a:r>
                      <a:endParaRPr lang="en-GB" sz="1800" dirty="0"/>
                    </a:p>
                  </a:txBody>
                  <a:tcPr/>
                </a:tc>
                <a:tc>
                  <a:txBody>
                    <a:bodyPr/>
                    <a:lstStyle/>
                    <a:p>
                      <a:pPr algn="ctr"/>
                      <a:r>
                        <a:rPr lang="en-GB" sz="1800" dirty="0" smtClean="0"/>
                        <a:t>I</a:t>
                      </a:r>
                      <a:endParaRPr lang="en-GB" sz="1800" dirty="0"/>
                    </a:p>
                  </a:txBody>
                  <a:tcPr/>
                </a:tc>
                <a:tc>
                  <a:txBody>
                    <a:bodyPr/>
                    <a:lstStyle/>
                    <a:p>
                      <a:pPr algn="ctr"/>
                      <a:r>
                        <a:rPr lang="en-GB" sz="1800" dirty="0" smtClean="0"/>
                        <a:t>J</a:t>
                      </a:r>
                      <a:endParaRPr lang="en-GB" sz="1800" dirty="0"/>
                    </a:p>
                  </a:txBody>
                  <a:tcPr/>
                </a:tc>
                <a:tc>
                  <a:txBody>
                    <a:bodyPr/>
                    <a:lstStyle/>
                    <a:p>
                      <a:pPr algn="ctr"/>
                      <a:r>
                        <a:rPr lang="en-GB" sz="1800" dirty="0" smtClean="0"/>
                        <a:t>K</a:t>
                      </a:r>
                      <a:endParaRPr lang="en-GB" sz="18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5596439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953" y="99732"/>
            <a:ext cx="8229600" cy="852488"/>
          </a:xfrm>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Activity</a:t>
            </a:r>
            <a:endParaRPr lang="en-GB"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25498" y="1166813"/>
            <a:ext cx="8910925" cy="4959350"/>
          </a:xfrm>
        </p:spPr>
        <p:txBody>
          <a:bodyPr>
            <a:noAutofit/>
          </a:bodyPr>
          <a:lstStyle/>
          <a:p>
            <a:pPr marL="0" indent="0">
              <a:buNone/>
            </a:pPr>
            <a:r>
              <a:rPr lang="en-GB" sz="2400" b="1" dirty="0" smtClean="0"/>
              <a:t>Questions:</a:t>
            </a:r>
          </a:p>
          <a:p>
            <a:pPr marL="457200" indent="-457200">
              <a:buFont typeface="+mj-lt"/>
              <a:buAutoNum type="arabicParenR"/>
            </a:pPr>
            <a:r>
              <a:rPr lang="en-GB" sz="2400" dirty="0" smtClean="0"/>
              <a:t>What is the main advantages of using a Binary search algorithm over a Linear search algorithm?</a:t>
            </a:r>
          </a:p>
          <a:p>
            <a:pPr marL="457200" indent="-457200">
              <a:buFont typeface="+mj-lt"/>
              <a:buAutoNum type="arabicParenR"/>
            </a:pPr>
            <a:endParaRPr lang="en-GB" sz="2400" dirty="0" smtClean="0"/>
          </a:p>
          <a:p>
            <a:pPr marL="457200" indent="-457200">
              <a:buFont typeface="+mj-lt"/>
              <a:buAutoNum type="arabicParenR"/>
            </a:pPr>
            <a:r>
              <a:rPr lang="en-GB" sz="2400" dirty="0" smtClean="0"/>
              <a:t>Show the process of finding the team ‘Liverpool’, using a Binary search.</a:t>
            </a:r>
          </a:p>
          <a:p>
            <a:pPr marL="457200" indent="-457200">
              <a:buFont typeface="+mj-lt"/>
              <a:buAutoNum type="arabicParenR"/>
            </a:pPr>
            <a:endParaRPr lang="en-GB" sz="2400" dirty="0" smtClean="0"/>
          </a:p>
          <a:p>
            <a:pPr marL="457200" indent="-457200">
              <a:buFont typeface="+mj-lt"/>
              <a:buAutoNum type="arabicParenR"/>
            </a:pPr>
            <a:endParaRPr lang="en-GB" sz="2400" dirty="0" smtClean="0"/>
          </a:p>
          <a:p>
            <a:pPr marL="457200" indent="-457200">
              <a:buFont typeface="+mj-lt"/>
              <a:buAutoNum type="arabicParenR"/>
            </a:pPr>
            <a:r>
              <a:rPr lang="en-GB" sz="2400" dirty="0" smtClean="0"/>
              <a:t>Why will Liverpool never be found using a binary search, in this example?</a:t>
            </a:r>
            <a:endParaRPr lang="en-GB" sz="2400" dirty="0"/>
          </a:p>
        </p:txBody>
      </p:sp>
      <p:graphicFrame>
        <p:nvGraphicFramePr>
          <p:cNvPr id="4" name="Table 3"/>
          <p:cNvGraphicFramePr>
            <a:graphicFrameLocks noGrp="1"/>
          </p:cNvGraphicFramePr>
          <p:nvPr>
            <p:extLst>
              <p:ext uri="{D42A27DB-BD31-4B8C-83A1-F6EECF244321}">
                <p14:modId xmlns:p14="http://schemas.microsoft.com/office/powerpoint/2010/main" val="4224335027"/>
              </p:ext>
            </p:extLst>
          </p:nvPr>
        </p:nvGraphicFramePr>
        <p:xfrm>
          <a:off x="267856" y="3919446"/>
          <a:ext cx="8678918" cy="701040"/>
        </p:xfrm>
        <a:graphic>
          <a:graphicData uri="http://schemas.openxmlformats.org/drawingml/2006/table">
            <a:tbl>
              <a:tblPr firstRow="1" bandRow="1">
                <a:tableStyleId>{7DF18680-E054-41AD-8BC1-D1AEF772440D}</a:tableStyleId>
              </a:tblPr>
              <a:tblGrid>
                <a:gridCol w="1136071">
                  <a:extLst>
                    <a:ext uri="{9D8B030D-6E8A-4147-A177-3AD203B41FA5}">
                      <a16:colId xmlns:a16="http://schemas.microsoft.com/office/drawing/2014/main" val="2298921297"/>
                    </a:ext>
                  </a:extLst>
                </a:gridCol>
                <a:gridCol w="1173018">
                  <a:extLst>
                    <a:ext uri="{9D8B030D-6E8A-4147-A177-3AD203B41FA5}">
                      <a16:colId xmlns:a16="http://schemas.microsoft.com/office/drawing/2014/main" val="653483561"/>
                    </a:ext>
                  </a:extLst>
                </a:gridCol>
                <a:gridCol w="1339273">
                  <a:extLst>
                    <a:ext uri="{9D8B030D-6E8A-4147-A177-3AD203B41FA5}">
                      <a16:colId xmlns:a16="http://schemas.microsoft.com/office/drawing/2014/main" val="2387190507"/>
                    </a:ext>
                  </a:extLst>
                </a:gridCol>
                <a:gridCol w="932873">
                  <a:extLst>
                    <a:ext uri="{9D8B030D-6E8A-4147-A177-3AD203B41FA5}">
                      <a16:colId xmlns:a16="http://schemas.microsoft.com/office/drawing/2014/main" val="1487338230"/>
                    </a:ext>
                  </a:extLst>
                </a:gridCol>
                <a:gridCol w="794327">
                  <a:extLst>
                    <a:ext uri="{9D8B030D-6E8A-4147-A177-3AD203B41FA5}">
                      <a16:colId xmlns:a16="http://schemas.microsoft.com/office/drawing/2014/main" val="3425477173"/>
                    </a:ext>
                  </a:extLst>
                </a:gridCol>
                <a:gridCol w="1644073">
                  <a:extLst>
                    <a:ext uri="{9D8B030D-6E8A-4147-A177-3AD203B41FA5}">
                      <a16:colId xmlns:a16="http://schemas.microsoft.com/office/drawing/2014/main" val="4047733817"/>
                    </a:ext>
                  </a:extLst>
                </a:gridCol>
                <a:gridCol w="1659283">
                  <a:extLst>
                    <a:ext uri="{9D8B030D-6E8A-4147-A177-3AD203B41FA5}">
                      <a16:colId xmlns:a16="http://schemas.microsoft.com/office/drawing/2014/main" val="1693087061"/>
                    </a:ext>
                  </a:extLst>
                </a:gridCol>
              </a:tblGrid>
              <a:tr h="288032">
                <a:tc>
                  <a:txBody>
                    <a:bodyPr/>
                    <a:lstStyle/>
                    <a:p>
                      <a:r>
                        <a:rPr lang="en-GB" sz="2000" dirty="0" smtClean="0"/>
                        <a:t>Arsenal</a:t>
                      </a:r>
                      <a:endParaRPr lang="en-GB" sz="2000" dirty="0"/>
                    </a:p>
                  </a:txBody>
                  <a:tcPr>
                    <a:solidFill>
                      <a:srgbClr val="002060"/>
                    </a:solidFill>
                  </a:tcPr>
                </a:tc>
                <a:tc>
                  <a:txBody>
                    <a:bodyPr/>
                    <a:lstStyle/>
                    <a:p>
                      <a:r>
                        <a:rPr lang="en-GB" sz="2000" dirty="0" smtClean="0"/>
                        <a:t>Chelsea</a:t>
                      </a:r>
                      <a:endParaRPr lang="en-GB" sz="2000" dirty="0"/>
                    </a:p>
                  </a:txBody>
                  <a:tcPr>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Liverpool</a:t>
                      </a:r>
                    </a:p>
                  </a:txBody>
                  <a:tcPr>
                    <a:solidFill>
                      <a:srgbClr val="002060"/>
                    </a:solidFill>
                  </a:tcPr>
                </a:tc>
                <a:tc>
                  <a:txBody>
                    <a:bodyPr/>
                    <a:lstStyle/>
                    <a:p>
                      <a:r>
                        <a:rPr lang="en-GB" sz="2000" dirty="0" smtClean="0"/>
                        <a:t>Man City</a:t>
                      </a:r>
                      <a:endParaRPr lang="en-GB" sz="2000" dirty="0"/>
                    </a:p>
                  </a:txBody>
                  <a:tcPr>
                    <a:solidFill>
                      <a:srgbClr val="002060"/>
                    </a:solidFill>
                  </a:tcPr>
                </a:tc>
                <a:tc>
                  <a:txBody>
                    <a:bodyPr/>
                    <a:lstStyle/>
                    <a:p>
                      <a:r>
                        <a:rPr lang="en-GB" sz="2000" dirty="0" smtClean="0"/>
                        <a:t>Man </a:t>
                      </a:r>
                      <a:r>
                        <a:rPr lang="en-GB" sz="2000" dirty="0" err="1" smtClean="0"/>
                        <a:t>Utd</a:t>
                      </a:r>
                      <a:endParaRPr lang="en-GB" sz="2000" dirty="0"/>
                    </a:p>
                  </a:txBody>
                  <a:tcPr>
                    <a:solidFill>
                      <a:srgbClr val="002060"/>
                    </a:solidFill>
                  </a:tcPr>
                </a:tc>
                <a:tc>
                  <a:txBody>
                    <a:bodyPr/>
                    <a:lstStyle/>
                    <a:p>
                      <a:r>
                        <a:rPr lang="en-GB" sz="2000" dirty="0" smtClean="0"/>
                        <a:t>Newcastle</a:t>
                      </a:r>
                      <a:endParaRPr lang="en-GB" sz="2000" dirty="0"/>
                    </a:p>
                  </a:txBody>
                  <a:tcPr>
                    <a:solidFill>
                      <a:srgbClr val="002060"/>
                    </a:solidFill>
                  </a:tcPr>
                </a:tc>
                <a:tc>
                  <a:txBody>
                    <a:bodyPr/>
                    <a:lstStyle/>
                    <a:p>
                      <a:r>
                        <a:rPr lang="en-GB" sz="2000" dirty="0" smtClean="0"/>
                        <a:t>Tottenham</a:t>
                      </a:r>
                      <a:endParaRPr lang="en-GB" sz="2000" dirty="0"/>
                    </a:p>
                  </a:txBody>
                  <a:tcPr>
                    <a:solidFill>
                      <a:srgbClr val="002060"/>
                    </a:solidFill>
                  </a:tcPr>
                </a:tc>
                <a:extLst>
                  <a:ext uri="{0D108BD9-81ED-4DB2-BD59-A6C34878D82A}">
                    <a16:rowId xmlns:a16="http://schemas.microsoft.com/office/drawing/2014/main" val="413048235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57195663"/>
              </p:ext>
            </p:extLst>
          </p:nvPr>
        </p:nvGraphicFramePr>
        <p:xfrm>
          <a:off x="519953" y="5576048"/>
          <a:ext cx="8374827" cy="701040"/>
        </p:xfrm>
        <a:graphic>
          <a:graphicData uri="http://schemas.openxmlformats.org/drawingml/2006/table">
            <a:tbl>
              <a:tblPr firstRow="1" bandRow="1">
                <a:tableStyleId>{7DF18680-E054-41AD-8BC1-D1AEF772440D}</a:tableStyleId>
              </a:tblPr>
              <a:tblGrid>
                <a:gridCol w="1161065">
                  <a:extLst>
                    <a:ext uri="{9D8B030D-6E8A-4147-A177-3AD203B41FA5}">
                      <a16:colId xmlns:a16="http://schemas.microsoft.com/office/drawing/2014/main" val="2298921297"/>
                    </a:ext>
                  </a:extLst>
                </a:gridCol>
                <a:gridCol w="1191491">
                  <a:extLst>
                    <a:ext uri="{9D8B030D-6E8A-4147-A177-3AD203B41FA5}">
                      <a16:colId xmlns:a16="http://schemas.microsoft.com/office/drawing/2014/main" val="653483561"/>
                    </a:ext>
                  </a:extLst>
                </a:gridCol>
                <a:gridCol w="701964">
                  <a:extLst>
                    <a:ext uri="{9D8B030D-6E8A-4147-A177-3AD203B41FA5}">
                      <a16:colId xmlns:a16="http://schemas.microsoft.com/office/drawing/2014/main" val="2387190507"/>
                    </a:ext>
                  </a:extLst>
                </a:gridCol>
                <a:gridCol w="812800">
                  <a:extLst>
                    <a:ext uri="{9D8B030D-6E8A-4147-A177-3AD203B41FA5}">
                      <a16:colId xmlns:a16="http://schemas.microsoft.com/office/drawing/2014/main" val="1487338230"/>
                    </a:ext>
                  </a:extLst>
                </a:gridCol>
                <a:gridCol w="1366982">
                  <a:extLst>
                    <a:ext uri="{9D8B030D-6E8A-4147-A177-3AD203B41FA5}">
                      <a16:colId xmlns:a16="http://schemas.microsoft.com/office/drawing/2014/main" val="3425477173"/>
                    </a:ext>
                  </a:extLst>
                </a:gridCol>
                <a:gridCol w="1533236">
                  <a:extLst>
                    <a:ext uri="{9D8B030D-6E8A-4147-A177-3AD203B41FA5}">
                      <a16:colId xmlns:a16="http://schemas.microsoft.com/office/drawing/2014/main" val="4047733817"/>
                    </a:ext>
                  </a:extLst>
                </a:gridCol>
                <a:gridCol w="1607289">
                  <a:extLst>
                    <a:ext uri="{9D8B030D-6E8A-4147-A177-3AD203B41FA5}">
                      <a16:colId xmlns:a16="http://schemas.microsoft.com/office/drawing/2014/main" val="1693087061"/>
                    </a:ext>
                  </a:extLst>
                </a:gridCol>
              </a:tblGrid>
              <a:tr h="407110">
                <a:tc>
                  <a:txBody>
                    <a:bodyPr/>
                    <a:lstStyle/>
                    <a:p>
                      <a:r>
                        <a:rPr lang="en-GB" sz="2000" dirty="0" smtClean="0"/>
                        <a:t>Arsenal</a:t>
                      </a:r>
                      <a:endParaRPr lang="en-GB" sz="2000" dirty="0"/>
                    </a:p>
                  </a:txBody>
                  <a:tcPr>
                    <a:solidFill>
                      <a:srgbClr val="002060"/>
                    </a:solidFill>
                  </a:tcPr>
                </a:tc>
                <a:tc>
                  <a:txBody>
                    <a:bodyPr/>
                    <a:lstStyle/>
                    <a:p>
                      <a:r>
                        <a:rPr lang="en-GB" sz="2000" dirty="0" smtClean="0"/>
                        <a:t>Chelsea</a:t>
                      </a:r>
                      <a:endParaRPr lang="en-GB" sz="2000" dirty="0"/>
                    </a:p>
                  </a:txBody>
                  <a:tcPr>
                    <a:solidFill>
                      <a:srgbClr val="002060"/>
                    </a:solidFill>
                  </a:tcPr>
                </a:tc>
                <a:tc>
                  <a:txBody>
                    <a:bodyPr/>
                    <a:lstStyle/>
                    <a:p>
                      <a:r>
                        <a:rPr lang="en-GB" sz="2000" dirty="0" smtClean="0"/>
                        <a:t>Man City</a:t>
                      </a:r>
                      <a:endParaRPr lang="en-GB" sz="2000" dirty="0"/>
                    </a:p>
                  </a:txBody>
                  <a:tcPr>
                    <a:solidFill>
                      <a:srgbClr val="002060"/>
                    </a:solidFill>
                  </a:tcPr>
                </a:tc>
                <a:tc>
                  <a:txBody>
                    <a:bodyPr/>
                    <a:lstStyle/>
                    <a:p>
                      <a:r>
                        <a:rPr lang="en-GB" sz="2000" dirty="0" smtClean="0"/>
                        <a:t>Man </a:t>
                      </a:r>
                      <a:r>
                        <a:rPr lang="en-GB" sz="2000" dirty="0" err="1" smtClean="0"/>
                        <a:t>Utd</a:t>
                      </a:r>
                      <a:endParaRPr lang="en-GB" sz="2000" dirty="0"/>
                    </a:p>
                  </a:txBody>
                  <a:tcPr>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dirty="0" smtClean="0"/>
                        <a:t>Liverpool</a:t>
                      </a:r>
                    </a:p>
                  </a:txBody>
                  <a:tcPr>
                    <a:solidFill>
                      <a:srgbClr val="002060"/>
                    </a:solidFill>
                  </a:tcPr>
                </a:tc>
                <a:tc>
                  <a:txBody>
                    <a:bodyPr/>
                    <a:lstStyle/>
                    <a:p>
                      <a:r>
                        <a:rPr lang="en-GB" sz="2000" dirty="0" smtClean="0"/>
                        <a:t>Newcastle</a:t>
                      </a:r>
                      <a:endParaRPr lang="en-GB" sz="2000" dirty="0"/>
                    </a:p>
                  </a:txBody>
                  <a:tcPr>
                    <a:solidFill>
                      <a:srgbClr val="002060"/>
                    </a:solidFill>
                  </a:tcPr>
                </a:tc>
                <a:tc>
                  <a:txBody>
                    <a:bodyPr/>
                    <a:lstStyle/>
                    <a:p>
                      <a:r>
                        <a:rPr lang="en-GB" sz="2000" dirty="0" smtClean="0"/>
                        <a:t>Tottenham</a:t>
                      </a:r>
                      <a:endParaRPr lang="en-GB" sz="2000" dirty="0"/>
                    </a:p>
                  </a:txBody>
                  <a:tcPr>
                    <a:solidFill>
                      <a:srgbClr val="002060"/>
                    </a:solidFill>
                  </a:tcPr>
                </a:tc>
                <a:extLst>
                  <a:ext uri="{0D108BD9-81ED-4DB2-BD59-A6C34878D82A}">
                    <a16:rowId xmlns:a16="http://schemas.microsoft.com/office/drawing/2014/main" val="4130482350"/>
                  </a:ext>
                </a:extLst>
              </a:tr>
            </a:tbl>
          </a:graphicData>
        </a:graphic>
      </p:graphicFrame>
    </p:spTree>
    <p:extLst>
      <p:ext uri="{BB962C8B-B14F-4D97-AF65-F5344CB8AC3E}">
        <p14:creationId xmlns:p14="http://schemas.microsoft.com/office/powerpoint/2010/main" val="1712562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a:ln>
            <a:noFill/>
          </a:ln>
        </p:spPr>
        <p:txBody>
          <a:bodyPr/>
          <a:lstStyle/>
          <a:p>
            <a:r>
              <a:rPr lang="en-GB" b="1" dirty="0" smtClean="0">
                <a:solidFill>
                  <a:schemeClr val="tx1"/>
                </a:solidFill>
                <a:effectLst>
                  <a:outerShdw blurRad="38100" dist="38100" dir="2700000" algn="tl">
                    <a:srgbClr val="000000">
                      <a:alpha val="43137"/>
                    </a:srgbClr>
                  </a:outerShdw>
                </a:effectLst>
              </a:rPr>
              <a:t>Activity 1 - Answer</a:t>
            </a:r>
            <a:endParaRPr lang="en-GB" b="1" dirty="0">
              <a:solidFill>
                <a:schemeClr val="tx1"/>
              </a:solidFill>
              <a:effectLst>
                <a:outerShdw blurRad="38100" dist="38100" dir="2700000" algn="tl">
                  <a:srgbClr val="000000">
                    <a:alpha val="43137"/>
                  </a:srgbClr>
                </a:outerShdw>
              </a:effectLst>
            </a:endParaRPr>
          </a:p>
        </p:txBody>
      </p:sp>
      <p:sp>
        <p:nvSpPr>
          <p:cNvPr id="4" name="Text Placeholder 2"/>
          <p:cNvSpPr>
            <a:spLocks noGrp="1"/>
          </p:cNvSpPr>
          <p:nvPr>
            <p:ph idx="1"/>
          </p:nvPr>
        </p:nvSpPr>
        <p:spPr>
          <a:ln>
            <a:noFill/>
          </a:ln>
        </p:spPr>
        <p:txBody>
          <a:bodyPr/>
          <a:lstStyle/>
          <a:p>
            <a:r>
              <a:rPr lang="en-GB" dirty="0" smtClean="0"/>
              <a:t>Towns/places would be represented with their name, maybe a circle or shape.</a:t>
            </a:r>
          </a:p>
          <a:p>
            <a:r>
              <a:rPr lang="en-GB" dirty="0" smtClean="0"/>
              <a:t>Roads would be lines.</a:t>
            </a:r>
          </a:p>
          <a:p>
            <a:r>
              <a:rPr lang="en-GB" dirty="0" smtClean="0"/>
              <a:t>Road names may be on the lines.</a:t>
            </a:r>
          </a:p>
          <a:p>
            <a:r>
              <a:rPr lang="en-GB" dirty="0" smtClean="0"/>
              <a:t>Fields, hedges, houses etc. would not necessarily be in the model.</a:t>
            </a:r>
            <a:endParaRPr lang="en-GB" dirty="0"/>
          </a:p>
        </p:txBody>
      </p:sp>
      <p:sp>
        <p:nvSpPr>
          <p:cNvPr id="6" name="Content Placeholder 2"/>
          <p:cNvSpPr txBox="1">
            <a:spLocks/>
          </p:cNvSpPr>
          <p:nvPr/>
        </p:nvSpPr>
        <p:spPr>
          <a:xfrm>
            <a:off x="683568" y="1340768"/>
            <a:ext cx="7848872" cy="4464496"/>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sz="4000" dirty="0"/>
          </a:p>
        </p:txBody>
      </p:sp>
    </p:spTree>
    <p:extLst>
      <p:ext uri="{BB962C8B-B14F-4D97-AF65-F5344CB8AC3E}">
        <p14:creationId xmlns:p14="http://schemas.microsoft.com/office/powerpoint/2010/main" val="426418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p:spPr>
        <p:txBody>
          <a:bodyPr/>
          <a:lstStyle/>
          <a:p>
            <a:r>
              <a:rPr lang="en-GB"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Answers</a:t>
            </a:r>
            <a:endParaRPr lang="en-GB"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199" y="1157576"/>
            <a:ext cx="8516471" cy="5700423"/>
          </a:xfrm>
          <a:ln>
            <a:noFill/>
          </a:ln>
        </p:spPr>
        <p:txBody>
          <a:bodyPr>
            <a:normAutofit fontScale="85000" lnSpcReduction="20000"/>
          </a:bodyPr>
          <a:lstStyle/>
          <a:p>
            <a:pPr marL="514350" indent="-514350">
              <a:buFont typeface="+mj-lt"/>
              <a:buAutoNum type="arabicParenR"/>
            </a:pPr>
            <a:r>
              <a:rPr lang="en-GB" dirty="0" smtClean="0"/>
              <a:t>As data sets get bigger, it takes less time to find your search item than it would using a linear search.</a:t>
            </a:r>
          </a:p>
          <a:p>
            <a:pPr marL="0" indent="0">
              <a:buNone/>
            </a:pPr>
            <a:endParaRPr lang="en-GB" dirty="0" smtClean="0"/>
          </a:p>
          <a:p>
            <a:pPr marL="0" indent="0">
              <a:buNone/>
            </a:pPr>
            <a:endParaRPr lang="en-GB" dirty="0"/>
          </a:p>
          <a:p>
            <a:pPr marL="0" indent="0">
              <a:buNone/>
            </a:pPr>
            <a:r>
              <a:rPr lang="en-GB" dirty="0" smtClean="0"/>
              <a:t>2)</a:t>
            </a:r>
          </a:p>
          <a:p>
            <a:pPr>
              <a:spcBef>
                <a:spcPts val="600"/>
              </a:spcBef>
              <a:buFontTx/>
              <a:buChar char="-"/>
            </a:pPr>
            <a:r>
              <a:rPr lang="en-GB" sz="2600" i="1" dirty="0" smtClean="0"/>
              <a:t>Middle = (7+1)/2 = 4</a:t>
            </a:r>
            <a:r>
              <a:rPr lang="en-GB" sz="2600" i="1" baseline="30000" dirty="0" smtClean="0"/>
              <a:t>th</a:t>
            </a:r>
            <a:r>
              <a:rPr lang="en-GB" sz="2600" i="1" dirty="0" smtClean="0"/>
              <a:t> item: Man City is after Liverpool, so remove items 4 onwards.</a:t>
            </a:r>
          </a:p>
          <a:p>
            <a:pPr>
              <a:spcBef>
                <a:spcPts val="600"/>
              </a:spcBef>
              <a:buFontTx/>
              <a:buChar char="-"/>
            </a:pPr>
            <a:r>
              <a:rPr lang="en-GB" sz="2600" i="1" dirty="0"/>
              <a:t>Middle = </a:t>
            </a:r>
            <a:r>
              <a:rPr lang="en-GB" sz="2600" i="1" dirty="0" smtClean="0"/>
              <a:t>(3+1</a:t>
            </a:r>
            <a:r>
              <a:rPr lang="en-GB" sz="2600" i="1" dirty="0"/>
              <a:t>)/2 = </a:t>
            </a:r>
            <a:r>
              <a:rPr lang="en-GB" sz="2600" i="1" dirty="0" smtClean="0"/>
              <a:t>2</a:t>
            </a:r>
            <a:r>
              <a:rPr lang="en-GB" sz="2600" i="1" baseline="30000" dirty="0" smtClean="0"/>
              <a:t>nd</a:t>
            </a:r>
            <a:r>
              <a:rPr lang="en-GB" sz="2600" i="1" dirty="0" smtClean="0"/>
              <a:t> </a:t>
            </a:r>
            <a:r>
              <a:rPr lang="en-GB" sz="2600" i="1" dirty="0"/>
              <a:t>item: </a:t>
            </a:r>
            <a:r>
              <a:rPr lang="en-GB" sz="2600" i="1" dirty="0" smtClean="0"/>
              <a:t>Chelsea is before </a:t>
            </a:r>
            <a:r>
              <a:rPr lang="en-GB" sz="2600" i="1" dirty="0"/>
              <a:t>Liverpool so remove items 2</a:t>
            </a:r>
            <a:r>
              <a:rPr lang="en-GB" sz="2600" i="1" dirty="0" smtClean="0"/>
              <a:t> backwards.</a:t>
            </a:r>
          </a:p>
          <a:p>
            <a:pPr marL="0" indent="0">
              <a:spcBef>
                <a:spcPts val="600"/>
              </a:spcBef>
              <a:buNone/>
            </a:pPr>
            <a:r>
              <a:rPr lang="en-GB" sz="2600" i="1" dirty="0" smtClean="0"/>
              <a:t>Now we only have 1 item</a:t>
            </a:r>
          </a:p>
          <a:p>
            <a:pPr>
              <a:spcBef>
                <a:spcPts val="600"/>
              </a:spcBef>
              <a:buFontTx/>
              <a:buChar char="-"/>
            </a:pPr>
            <a:r>
              <a:rPr lang="en-GB" sz="2600" i="1" dirty="0" smtClean="0"/>
              <a:t>Middle = (1+1)/2 = 1</a:t>
            </a:r>
            <a:r>
              <a:rPr lang="en-GB" sz="2600" i="1" baseline="30000" dirty="0" smtClean="0"/>
              <a:t>st</a:t>
            </a:r>
            <a:r>
              <a:rPr lang="en-GB" sz="2600" i="1" dirty="0" smtClean="0"/>
              <a:t> item: Liverpool is found!</a:t>
            </a:r>
          </a:p>
          <a:p>
            <a:pPr marL="0" indent="0">
              <a:buNone/>
            </a:pPr>
            <a:endParaRPr lang="en-GB" sz="2800" dirty="0"/>
          </a:p>
          <a:p>
            <a:pPr marL="0" indent="0">
              <a:buNone/>
            </a:pPr>
            <a:r>
              <a:rPr lang="en-GB" dirty="0" smtClean="0"/>
              <a:t>3) </a:t>
            </a:r>
            <a:r>
              <a:rPr lang="en-GB" sz="3000" dirty="0" smtClean="0"/>
              <a:t>The data set is not in (alphabetical) order. As soon as it find the centre item, it will search in the first half of the data set where Liverpool is not located.</a:t>
            </a:r>
            <a:endParaRPr lang="en-GB" sz="5800" dirty="0" smtClean="0"/>
          </a:p>
        </p:txBody>
      </p:sp>
      <p:graphicFrame>
        <p:nvGraphicFramePr>
          <p:cNvPr id="4" name="Table 3"/>
          <p:cNvGraphicFramePr>
            <a:graphicFrameLocks noGrp="1"/>
          </p:cNvGraphicFramePr>
          <p:nvPr>
            <p:extLst>
              <p:ext uri="{D42A27DB-BD31-4B8C-83A1-F6EECF244321}">
                <p14:modId xmlns:p14="http://schemas.microsoft.com/office/powerpoint/2010/main" val="2007603818"/>
              </p:ext>
            </p:extLst>
          </p:nvPr>
        </p:nvGraphicFramePr>
        <p:xfrm>
          <a:off x="1098735" y="2151264"/>
          <a:ext cx="7758938" cy="640080"/>
        </p:xfrm>
        <a:graphic>
          <a:graphicData uri="http://schemas.openxmlformats.org/drawingml/2006/table">
            <a:tbl>
              <a:tblPr firstRow="1" bandRow="1">
                <a:tableStyleId>{7DF18680-E054-41AD-8BC1-D1AEF772440D}</a:tableStyleId>
              </a:tblPr>
              <a:tblGrid>
                <a:gridCol w="944862">
                  <a:extLst>
                    <a:ext uri="{9D8B030D-6E8A-4147-A177-3AD203B41FA5}">
                      <a16:colId xmlns:a16="http://schemas.microsoft.com/office/drawing/2014/main" val="2298921297"/>
                    </a:ext>
                  </a:extLst>
                </a:gridCol>
                <a:gridCol w="944862">
                  <a:extLst>
                    <a:ext uri="{9D8B030D-6E8A-4147-A177-3AD203B41FA5}">
                      <a16:colId xmlns:a16="http://schemas.microsoft.com/office/drawing/2014/main" val="653483561"/>
                    </a:ext>
                  </a:extLst>
                </a:gridCol>
                <a:gridCol w="1136080">
                  <a:extLst>
                    <a:ext uri="{9D8B030D-6E8A-4147-A177-3AD203B41FA5}">
                      <a16:colId xmlns:a16="http://schemas.microsoft.com/office/drawing/2014/main" val="2387190507"/>
                    </a:ext>
                  </a:extLst>
                </a:gridCol>
                <a:gridCol w="1110627">
                  <a:extLst>
                    <a:ext uri="{9D8B030D-6E8A-4147-A177-3AD203B41FA5}">
                      <a16:colId xmlns:a16="http://schemas.microsoft.com/office/drawing/2014/main" val="1487338230"/>
                    </a:ext>
                  </a:extLst>
                </a:gridCol>
                <a:gridCol w="1095044">
                  <a:extLst>
                    <a:ext uri="{9D8B030D-6E8A-4147-A177-3AD203B41FA5}">
                      <a16:colId xmlns:a16="http://schemas.microsoft.com/office/drawing/2014/main" val="3425477173"/>
                    </a:ext>
                  </a:extLst>
                </a:gridCol>
                <a:gridCol w="1238084">
                  <a:extLst>
                    <a:ext uri="{9D8B030D-6E8A-4147-A177-3AD203B41FA5}">
                      <a16:colId xmlns:a16="http://schemas.microsoft.com/office/drawing/2014/main" val="4047733817"/>
                    </a:ext>
                  </a:extLst>
                </a:gridCol>
                <a:gridCol w="1289379">
                  <a:extLst>
                    <a:ext uri="{9D8B030D-6E8A-4147-A177-3AD203B41FA5}">
                      <a16:colId xmlns:a16="http://schemas.microsoft.com/office/drawing/2014/main" val="1693087061"/>
                    </a:ext>
                  </a:extLst>
                </a:gridCol>
              </a:tblGrid>
              <a:tr h="467693">
                <a:tc>
                  <a:txBody>
                    <a:bodyPr/>
                    <a:lstStyle/>
                    <a:p>
                      <a:r>
                        <a:rPr lang="en-GB" sz="1800" dirty="0" smtClean="0"/>
                        <a:t>Arsenal</a:t>
                      </a:r>
                      <a:endParaRPr lang="en-GB" sz="1800" dirty="0"/>
                    </a:p>
                  </a:txBody>
                  <a:tcPr>
                    <a:solidFill>
                      <a:srgbClr val="002060"/>
                    </a:solidFill>
                  </a:tcPr>
                </a:tc>
                <a:tc>
                  <a:txBody>
                    <a:bodyPr/>
                    <a:lstStyle/>
                    <a:p>
                      <a:r>
                        <a:rPr lang="en-GB" sz="1800" dirty="0" smtClean="0"/>
                        <a:t>Chelsea</a:t>
                      </a:r>
                      <a:endParaRPr lang="en-GB" sz="1800" dirty="0"/>
                    </a:p>
                  </a:txBody>
                  <a:tcPr>
                    <a:solidFill>
                      <a:srgbClr val="00206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Liverpool</a:t>
                      </a:r>
                    </a:p>
                  </a:txBody>
                  <a:tcPr>
                    <a:solidFill>
                      <a:srgbClr val="002060"/>
                    </a:solidFill>
                  </a:tcPr>
                </a:tc>
                <a:tc>
                  <a:txBody>
                    <a:bodyPr/>
                    <a:lstStyle/>
                    <a:p>
                      <a:r>
                        <a:rPr lang="en-GB" sz="1800" dirty="0" smtClean="0"/>
                        <a:t>Man City</a:t>
                      </a:r>
                      <a:endParaRPr lang="en-GB" sz="1800" dirty="0"/>
                    </a:p>
                  </a:txBody>
                  <a:tcPr>
                    <a:solidFill>
                      <a:srgbClr val="002060"/>
                    </a:solidFill>
                  </a:tcPr>
                </a:tc>
                <a:tc>
                  <a:txBody>
                    <a:bodyPr/>
                    <a:lstStyle/>
                    <a:p>
                      <a:r>
                        <a:rPr lang="en-GB" sz="1800" dirty="0" smtClean="0"/>
                        <a:t>Man </a:t>
                      </a:r>
                      <a:r>
                        <a:rPr lang="en-GB" sz="1800" dirty="0" err="1" smtClean="0"/>
                        <a:t>Utd</a:t>
                      </a:r>
                      <a:endParaRPr lang="en-GB" sz="1800" dirty="0"/>
                    </a:p>
                  </a:txBody>
                  <a:tcPr>
                    <a:solidFill>
                      <a:srgbClr val="002060"/>
                    </a:solidFill>
                  </a:tcPr>
                </a:tc>
                <a:tc>
                  <a:txBody>
                    <a:bodyPr/>
                    <a:lstStyle/>
                    <a:p>
                      <a:r>
                        <a:rPr lang="en-GB" sz="1800" dirty="0" smtClean="0"/>
                        <a:t>Newcastle</a:t>
                      </a:r>
                      <a:endParaRPr lang="en-GB" sz="1800" dirty="0"/>
                    </a:p>
                  </a:txBody>
                  <a:tcPr>
                    <a:solidFill>
                      <a:srgbClr val="002060"/>
                    </a:solidFill>
                  </a:tcPr>
                </a:tc>
                <a:tc>
                  <a:txBody>
                    <a:bodyPr/>
                    <a:lstStyle/>
                    <a:p>
                      <a:r>
                        <a:rPr lang="en-GB" sz="1800" dirty="0" smtClean="0"/>
                        <a:t>Tottenham</a:t>
                      </a:r>
                      <a:endParaRPr lang="en-GB" sz="1800" dirty="0"/>
                    </a:p>
                  </a:txBody>
                  <a:tcPr>
                    <a:solidFill>
                      <a:srgbClr val="002060"/>
                    </a:solidFill>
                  </a:tcPr>
                </a:tc>
                <a:extLst>
                  <a:ext uri="{0D108BD9-81ED-4DB2-BD59-A6C34878D82A}">
                    <a16:rowId xmlns:a16="http://schemas.microsoft.com/office/drawing/2014/main" val="4130482350"/>
                  </a:ext>
                </a:extLst>
              </a:tr>
            </a:tbl>
          </a:graphicData>
        </a:graphic>
      </p:graphicFrame>
    </p:spTree>
    <p:extLst>
      <p:ext uri="{BB962C8B-B14F-4D97-AF65-F5344CB8AC3E}">
        <p14:creationId xmlns:p14="http://schemas.microsoft.com/office/powerpoint/2010/main" val="2434572289"/>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p:spPr>
        <p:txBody>
          <a:bodyPr/>
          <a:lstStyle/>
          <a:p>
            <a:r>
              <a:rPr lang="en-GB"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Extension Activity </a:t>
            </a:r>
            <a:endParaRPr lang="en-GB"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p:cNvSpPr>
            <a:spLocks noGrp="1"/>
          </p:cNvSpPr>
          <p:nvPr>
            <p:ph idx="1"/>
          </p:nvPr>
        </p:nvSpPr>
        <p:spPr>
          <a:ln>
            <a:noFill/>
          </a:ln>
        </p:spPr>
        <p:txBody>
          <a:bodyPr/>
          <a:lstStyle/>
          <a:p>
            <a:pPr>
              <a:spcBef>
                <a:spcPts val="1200"/>
              </a:spcBef>
            </a:pPr>
            <a:r>
              <a:rPr lang="en-GB" dirty="0" smtClean="0">
                <a:latin typeface="Arial" panose="020B0604020202020204" pitchFamily="34" charset="0"/>
                <a:cs typeface="Arial" panose="020B0604020202020204" pitchFamily="34" charset="0"/>
              </a:rPr>
              <a:t>Write down a list of instructions for someone who is not in the class to tell them how to perform a linear and binary search.</a:t>
            </a:r>
          </a:p>
          <a:p>
            <a:pPr marL="0" indent="0">
              <a:spcBef>
                <a:spcPts val="1200"/>
              </a:spcBef>
              <a:buNone/>
            </a:pPr>
            <a:endParaRPr lang="en-GB" dirty="0" smtClean="0">
              <a:latin typeface="Arial" panose="020B0604020202020204" pitchFamily="34" charset="0"/>
              <a:cs typeface="Arial" panose="020B0604020202020204" pitchFamily="34" charset="0"/>
            </a:endParaRPr>
          </a:p>
          <a:p>
            <a:pPr>
              <a:spcBef>
                <a:spcPts val="1200"/>
              </a:spcBef>
            </a:pPr>
            <a:r>
              <a:rPr lang="en-GB" dirty="0" smtClean="0">
                <a:latin typeface="Arial" panose="020B0604020202020204" pitchFamily="34" charset="0"/>
                <a:cs typeface="Arial" panose="020B0604020202020204" pitchFamily="34" charset="0"/>
              </a:rPr>
              <a:t>Extension: </a:t>
            </a:r>
          </a:p>
          <a:p>
            <a:pPr lvl="1">
              <a:spcBef>
                <a:spcPts val="1200"/>
              </a:spcBef>
              <a:buFont typeface="Arial" panose="020B0604020202020204" pitchFamily="34" charset="0"/>
              <a:buChar char="−"/>
            </a:pPr>
            <a:r>
              <a:rPr lang="en-GB" dirty="0" smtClean="0">
                <a:latin typeface="Arial" panose="020B0604020202020204" pitchFamily="34" charset="0"/>
                <a:cs typeface="Arial" panose="020B0604020202020204" pitchFamily="34" charset="0"/>
              </a:rPr>
              <a:t>Can you write these in Pseudocode?</a:t>
            </a:r>
          </a:p>
          <a:p>
            <a:pPr lvl="1">
              <a:spcBef>
                <a:spcPts val="1200"/>
              </a:spcBef>
              <a:buFont typeface="Arial" panose="020B0604020202020204" pitchFamily="34" charset="0"/>
              <a:buChar char="−"/>
            </a:pPr>
            <a:r>
              <a:rPr lang="en-GB" dirty="0" smtClean="0">
                <a:latin typeface="Arial" panose="020B0604020202020204" pitchFamily="34" charset="0"/>
                <a:cs typeface="Arial" panose="020B0604020202020204" pitchFamily="34" charset="0"/>
              </a:rPr>
              <a:t>Or in a python programming language?</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833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7153"/>
            <a:ext cx="8496944" cy="854968"/>
          </a:xfrm>
          <a:solidFill>
            <a:srgbClr val="8EB4E3"/>
          </a:solidFill>
          <a:ln w="3175">
            <a:noFill/>
          </a:ln>
        </p:spPr>
        <p:style>
          <a:lnRef idx="2">
            <a:schemeClr val="accent2"/>
          </a:lnRef>
          <a:fillRef idx="1">
            <a:schemeClr val="lt1"/>
          </a:fillRef>
          <a:effectRef idx="0">
            <a:schemeClr val="accent2"/>
          </a:effectRef>
          <a:fontRef idx="minor">
            <a:schemeClr val="dk1"/>
          </a:fontRef>
        </p:style>
        <p:txBody>
          <a:bodyPr>
            <a:normAutofit/>
          </a:bodyPr>
          <a:lstStyle/>
          <a:p>
            <a:r>
              <a:rPr lang="en-GB" b="1" dirty="0" smtClean="0">
                <a:solidFill>
                  <a:schemeClr val="tx1"/>
                </a:solidFill>
                <a:effectLst>
                  <a:outerShdw blurRad="38100" dist="38100" dir="2700000" algn="tl">
                    <a:srgbClr val="000000">
                      <a:alpha val="43137"/>
                    </a:srgbClr>
                  </a:outerShdw>
                </a:effectLst>
              </a:rPr>
              <a:t>Search Algorithms</a:t>
            </a:r>
            <a:endParaRPr lang="en-GB"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826" y="1120539"/>
            <a:ext cx="8568662" cy="5194838"/>
          </a:xfrm>
          <a:noFill/>
          <a:ln w="3175">
            <a:noFill/>
          </a:ln>
        </p:spPr>
        <p:style>
          <a:lnRef idx="2">
            <a:schemeClr val="accent3"/>
          </a:lnRef>
          <a:fillRef idx="1">
            <a:schemeClr val="lt1"/>
          </a:fillRef>
          <a:effectRef idx="0">
            <a:schemeClr val="accent3"/>
          </a:effectRef>
          <a:fontRef idx="minor">
            <a:schemeClr val="dk1"/>
          </a:fontRef>
        </p:style>
        <p:txBody>
          <a:bodyPr>
            <a:noAutofit/>
          </a:bodyPr>
          <a:lstStyle/>
          <a:p>
            <a:pPr marL="0" indent="0">
              <a:spcBef>
                <a:spcPts val="1200"/>
              </a:spcBef>
              <a:buNone/>
            </a:pPr>
            <a:r>
              <a:rPr lang="en-GB" sz="2400" b="1" dirty="0" smtClean="0">
                <a:latin typeface="Arial" panose="020B0604020202020204" pitchFamily="34" charset="0"/>
                <a:cs typeface="Arial" panose="020B0604020202020204" pitchFamily="34" charset="0"/>
              </a:rPr>
              <a:t>Searching Algorithms</a:t>
            </a:r>
            <a:endParaRPr lang="en-GB" sz="2400" dirty="0" smtClean="0">
              <a:latin typeface="Arial" panose="020B0604020202020204" pitchFamily="34" charset="0"/>
              <a:cs typeface="Arial" panose="020B0604020202020204" pitchFamily="34" charset="0"/>
            </a:endParaRPr>
          </a:p>
          <a:p>
            <a:pPr>
              <a:spcBef>
                <a:spcPts val="1200"/>
              </a:spcBef>
            </a:pPr>
            <a:r>
              <a:rPr lang="en-GB" sz="2400" dirty="0" smtClean="0">
                <a:latin typeface="Arial" panose="020B0604020202020204" pitchFamily="34" charset="0"/>
                <a:cs typeface="Arial" panose="020B0604020202020204" pitchFamily="34" charset="0"/>
              </a:rPr>
              <a:t>Search algorithms are used to find items of data.</a:t>
            </a:r>
          </a:p>
          <a:p>
            <a:pPr>
              <a:spcBef>
                <a:spcPts val="1200"/>
              </a:spcBef>
            </a:pPr>
            <a:r>
              <a:rPr lang="en-GB" sz="2400" dirty="0" smtClean="0">
                <a:latin typeface="Arial" panose="020B0604020202020204" pitchFamily="34" charset="0"/>
                <a:cs typeface="Arial" panose="020B0604020202020204" pitchFamily="34" charset="0"/>
              </a:rPr>
              <a:t>There are some standard algorithms that have been developed and each have their own merits.</a:t>
            </a:r>
          </a:p>
          <a:p>
            <a:pPr>
              <a:spcBef>
                <a:spcPts val="1200"/>
              </a:spcBef>
            </a:pPr>
            <a:r>
              <a:rPr lang="en-GB" sz="2400" dirty="0" smtClean="0">
                <a:latin typeface="Arial" panose="020B0604020202020204" pitchFamily="34" charset="0"/>
                <a:cs typeface="Arial" panose="020B0604020202020204" pitchFamily="34" charset="0"/>
              </a:rPr>
              <a:t>The two common search algorithms are:</a:t>
            </a:r>
            <a:endParaRPr lang="en-GB" sz="2400" dirty="0">
              <a:latin typeface="Arial" panose="020B0604020202020204" pitchFamily="34" charset="0"/>
              <a:cs typeface="Arial" panose="020B0604020202020204" pitchFamily="34" charset="0"/>
            </a:endParaRPr>
          </a:p>
          <a:p>
            <a:pPr>
              <a:spcBef>
                <a:spcPts val="1200"/>
              </a:spcBef>
            </a:pPr>
            <a:r>
              <a:rPr lang="en-GB" b="1" dirty="0" smtClean="0"/>
              <a:t>Linear </a:t>
            </a:r>
            <a:r>
              <a:rPr lang="en-GB" b="1" dirty="0"/>
              <a:t>search </a:t>
            </a:r>
            <a:r>
              <a:rPr lang="en-GB" dirty="0"/>
              <a:t>– Each item in the list is checked in </a:t>
            </a:r>
            <a:r>
              <a:rPr lang="en-GB" dirty="0" smtClean="0"/>
              <a:t>order</a:t>
            </a:r>
          </a:p>
          <a:p>
            <a:pPr>
              <a:spcBef>
                <a:spcPts val="1200"/>
              </a:spcBef>
            </a:pPr>
            <a:r>
              <a:rPr lang="en-GB" b="1" smtClean="0"/>
              <a:t>Binary </a:t>
            </a:r>
            <a:r>
              <a:rPr lang="en-GB" b="1" dirty="0"/>
              <a:t>search </a:t>
            </a:r>
            <a:r>
              <a:rPr lang="en-GB" dirty="0"/>
              <a:t>– An ordered list is divided in 2 with each comparison.</a:t>
            </a:r>
          </a:p>
        </p:txBody>
      </p:sp>
    </p:spTree>
    <p:extLst>
      <p:ext uri="{BB962C8B-B14F-4D97-AF65-F5344CB8AC3E}">
        <p14:creationId xmlns:p14="http://schemas.microsoft.com/office/powerpoint/2010/main" val="2510241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p:spPr>
        <p:txBody>
          <a:bodyPr/>
          <a:lstStyle/>
          <a:p>
            <a:r>
              <a:rPr lang="en-GB"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Linear vs Binary </a:t>
            </a:r>
            <a:endParaRPr lang="en-GB"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 Placeholder 2"/>
          <p:cNvSpPr>
            <a:spLocks noGrp="1"/>
          </p:cNvSpPr>
          <p:nvPr>
            <p:ph idx="1"/>
          </p:nvPr>
        </p:nvSpPr>
        <p:spPr>
          <a:ln>
            <a:noFill/>
          </a:ln>
        </p:spPr>
        <p:txBody>
          <a:bodyPr/>
          <a:lstStyle/>
          <a:p>
            <a:r>
              <a:rPr lang="en-GB" dirty="0" smtClean="0"/>
              <a:t>The difference between the search algorithms.</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388348052"/>
              </p:ext>
            </p:extLst>
          </p:nvPr>
        </p:nvGraphicFramePr>
        <p:xfrm>
          <a:off x="412313" y="2492896"/>
          <a:ext cx="8659979" cy="2340001"/>
        </p:xfrm>
        <a:graphic>
          <a:graphicData uri="http://schemas.openxmlformats.org/drawingml/2006/table">
            <a:tbl>
              <a:tblPr firstRow="1" bandRow="1">
                <a:tableStyleId>{5C22544A-7EE6-4342-B048-85BDC9FD1C3A}</a:tableStyleId>
              </a:tblPr>
              <a:tblGrid>
                <a:gridCol w="1224137">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gridCol w="3403394">
                  <a:extLst>
                    <a:ext uri="{9D8B030D-6E8A-4147-A177-3AD203B41FA5}">
                      <a16:colId xmlns:a16="http://schemas.microsoft.com/office/drawing/2014/main" val="20002"/>
                    </a:ext>
                  </a:extLst>
                </a:gridCol>
              </a:tblGrid>
              <a:tr h="410759">
                <a:tc>
                  <a:txBody>
                    <a:bodyPr/>
                    <a:lstStyle/>
                    <a:p>
                      <a:pPr algn="ctr"/>
                      <a:endParaRPr lang="en-GB" dirty="0">
                        <a:solidFill>
                          <a:schemeClr val="tx1"/>
                        </a:solidFill>
                        <a:latin typeface="Arial" panose="020B0604020202020204" pitchFamily="34" charset="0"/>
                        <a:cs typeface="Arial" panose="020B0604020202020204" pitchFamily="34" charset="0"/>
                      </a:endParaRPr>
                    </a:p>
                  </a:txBody>
                  <a:tcPr>
                    <a:solidFill>
                      <a:srgbClr val="7CCFDB"/>
                    </a:solid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Binary</a:t>
                      </a:r>
                      <a:endParaRPr lang="en-GB" dirty="0">
                        <a:solidFill>
                          <a:schemeClr val="tx1"/>
                        </a:solidFill>
                        <a:latin typeface="Arial" panose="020B0604020202020204" pitchFamily="34" charset="0"/>
                        <a:cs typeface="Arial" panose="020B0604020202020204" pitchFamily="34" charset="0"/>
                      </a:endParaRPr>
                    </a:p>
                  </a:txBody>
                  <a:tcPr>
                    <a:solidFill>
                      <a:srgbClr val="7CCFDB"/>
                    </a:solidFill>
                  </a:tcPr>
                </a:tc>
                <a:tc>
                  <a:txBody>
                    <a:bodyPr/>
                    <a:lstStyle/>
                    <a:p>
                      <a:pPr algn="ctr"/>
                      <a:r>
                        <a:rPr lang="en-GB" dirty="0" smtClean="0">
                          <a:solidFill>
                            <a:schemeClr val="tx1"/>
                          </a:solidFill>
                          <a:latin typeface="Arial" panose="020B0604020202020204" pitchFamily="34" charset="0"/>
                          <a:cs typeface="Arial" panose="020B0604020202020204" pitchFamily="34" charset="0"/>
                        </a:rPr>
                        <a:t>Linear</a:t>
                      </a:r>
                      <a:endParaRPr lang="en-GB" dirty="0">
                        <a:solidFill>
                          <a:schemeClr val="tx1"/>
                        </a:solidFill>
                        <a:latin typeface="Arial" panose="020B0604020202020204" pitchFamily="34" charset="0"/>
                        <a:cs typeface="Arial" panose="020B0604020202020204" pitchFamily="34" charset="0"/>
                      </a:endParaRPr>
                    </a:p>
                  </a:txBody>
                  <a:tcPr>
                    <a:solidFill>
                      <a:srgbClr val="7CCFDB"/>
                    </a:solidFill>
                  </a:tcPr>
                </a:tc>
                <a:extLst>
                  <a:ext uri="{0D108BD9-81ED-4DB2-BD59-A6C34878D82A}">
                    <a16:rowId xmlns:a16="http://schemas.microsoft.com/office/drawing/2014/main" val="10000"/>
                  </a:ext>
                </a:extLst>
              </a:tr>
              <a:tr h="632105">
                <a:tc>
                  <a:txBody>
                    <a:bodyPr/>
                    <a:lstStyle/>
                    <a:p>
                      <a:pPr algn="ctr"/>
                      <a:r>
                        <a:rPr lang="en-GB" sz="1400" dirty="0" smtClean="0">
                          <a:solidFill>
                            <a:schemeClr val="tx1"/>
                          </a:solidFill>
                          <a:latin typeface="Arial" panose="020B0604020202020204" pitchFamily="34" charset="0"/>
                          <a:cs typeface="Arial" panose="020B0604020202020204" pitchFamily="34" charset="0"/>
                        </a:rPr>
                        <a:t>Ordered Data?</a:t>
                      </a:r>
                      <a:endParaRPr lang="en-GB" sz="1400" dirty="0">
                        <a:solidFill>
                          <a:schemeClr val="tx1"/>
                        </a:solidFill>
                        <a:latin typeface="Arial" panose="020B0604020202020204" pitchFamily="34" charset="0"/>
                        <a:cs typeface="Arial" panose="020B0604020202020204" pitchFamily="34" charset="0"/>
                      </a:endParaRPr>
                    </a:p>
                  </a:txBody>
                  <a:tcPr anchor="ctr">
                    <a:solidFill>
                      <a:srgbClr val="CBECF1"/>
                    </a:solidFill>
                  </a:tcPr>
                </a:tc>
                <a:tc>
                  <a:txBody>
                    <a:bodyPr/>
                    <a:lstStyle/>
                    <a:p>
                      <a:endParaRPr lang="en-GB" dirty="0">
                        <a:solidFill>
                          <a:schemeClr val="tx1"/>
                        </a:solidFill>
                        <a:latin typeface="Arial" panose="020B0604020202020204" pitchFamily="34" charset="0"/>
                        <a:cs typeface="Arial" panose="020B0604020202020204" pitchFamily="34" charset="0"/>
                      </a:endParaRPr>
                    </a:p>
                  </a:txBody>
                  <a:tcPr anchor="ctr">
                    <a:solidFill>
                      <a:srgbClr val="CBECF1"/>
                    </a:solidFill>
                  </a:tcPr>
                </a:tc>
                <a:tc>
                  <a:txBody>
                    <a:bodyPr/>
                    <a:lstStyle/>
                    <a:p>
                      <a:endParaRPr lang="en-GB" dirty="0">
                        <a:solidFill>
                          <a:schemeClr val="tx1"/>
                        </a:solidFill>
                        <a:latin typeface="Arial" panose="020B0604020202020204" pitchFamily="34" charset="0"/>
                        <a:cs typeface="Arial" panose="020B0604020202020204" pitchFamily="34" charset="0"/>
                      </a:endParaRPr>
                    </a:p>
                  </a:txBody>
                  <a:tcPr anchor="ctr">
                    <a:solidFill>
                      <a:srgbClr val="CBECF1"/>
                    </a:solidFill>
                  </a:tcPr>
                </a:tc>
                <a:extLst>
                  <a:ext uri="{0D108BD9-81ED-4DB2-BD59-A6C34878D82A}">
                    <a16:rowId xmlns:a16="http://schemas.microsoft.com/office/drawing/2014/main" val="10001"/>
                  </a:ext>
                </a:extLst>
              </a:tr>
              <a:tr h="658031">
                <a:tc>
                  <a:txBody>
                    <a:bodyPr/>
                    <a:lstStyle/>
                    <a:p>
                      <a:pPr algn="ctr"/>
                      <a:r>
                        <a:rPr lang="en-GB" sz="1400" dirty="0" smtClean="0">
                          <a:solidFill>
                            <a:schemeClr val="tx1"/>
                          </a:solidFill>
                          <a:latin typeface="Arial" panose="020B0604020202020204" pitchFamily="34" charset="0"/>
                          <a:cs typeface="Arial" panose="020B0604020202020204" pitchFamily="34" charset="0"/>
                        </a:rPr>
                        <a:t>Length of Search?</a:t>
                      </a:r>
                      <a:endParaRPr lang="en-GB" sz="1400" dirty="0">
                        <a:solidFill>
                          <a:schemeClr val="tx1"/>
                        </a:solidFill>
                        <a:latin typeface="Arial" panose="020B0604020202020204" pitchFamily="34" charset="0"/>
                        <a:cs typeface="Arial" panose="020B0604020202020204" pitchFamily="34" charset="0"/>
                      </a:endParaRPr>
                    </a:p>
                  </a:txBody>
                  <a:tcPr anchor="ctr">
                    <a:solidFill>
                      <a:srgbClr val="CBECF1"/>
                    </a:solidFill>
                  </a:tcPr>
                </a:tc>
                <a:tc>
                  <a:txBody>
                    <a:bodyPr/>
                    <a:lstStyle/>
                    <a:p>
                      <a:endParaRPr lang="en-GB" dirty="0">
                        <a:solidFill>
                          <a:schemeClr val="tx1"/>
                        </a:solidFill>
                        <a:latin typeface="Arial" panose="020B0604020202020204" pitchFamily="34" charset="0"/>
                        <a:cs typeface="Arial" panose="020B0604020202020204" pitchFamily="34" charset="0"/>
                      </a:endParaRPr>
                    </a:p>
                  </a:txBody>
                  <a:tcPr anchor="ctr">
                    <a:solidFill>
                      <a:srgbClr val="CBECF1"/>
                    </a:solidFill>
                  </a:tcPr>
                </a:tc>
                <a:tc>
                  <a:txBody>
                    <a:bodyPr/>
                    <a:lstStyle/>
                    <a:p>
                      <a:endParaRPr lang="en-GB" dirty="0">
                        <a:solidFill>
                          <a:schemeClr val="tx1"/>
                        </a:solidFill>
                        <a:latin typeface="Arial" panose="020B0604020202020204" pitchFamily="34" charset="0"/>
                        <a:cs typeface="Arial" panose="020B0604020202020204" pitchFamily="34" charset="0"/>
                      </a:endParaRPr>
                    </a:p>
                  </a:txBody>
                  <a:tcPr anchor="ctr">
                    <a:solidFill>
                      <a:srgbClr val="CBECF1"/>
                    </a:solidFill>
                  </a:tcPr>
                </a:tc>
                <a:extLst>
                  <a:ext uri="{0D108BD9-81ED-4DB2-BD59-A6C34878D82A}">
                    <a16:rowId xmlns:a16="http://schemas.microsoft.com/office/drawing/2014/main" val="10002"/>
                  </a:ext>
                </a:extLst>
              </a:tr>
              <a:tr h="639106">
                <a:tc>
                  <a:txBody>
                    <a:bodyPr/>
                    <a:lstStyle/>
                    <a:p>
                      <a:pPr marL="0" indent="0" algn="ctr">
                        <a:buFont typeface="Arial" panose="020B0604020202020204" pitchFamily="34" charset="0"/>
                        <a:buNone/>
                      </a:pPr>
                      <a:r>
                        <a:rPr lang="en-GB" sz="1400" dirty="0" smtClean="0">
                          <a:solidFill>
                            <a:schemeClr val="tx1"/>
                          </a:solidFill>
                          <a:latin typeface="Arial" panose="020B0604020202020204" pitchFamily="34" charset="0"/>
                          <a:cs typeface="Arial" panose="020B0604020202020204" pitchFamily="34" charset="0"/>
                        </a:rPr>
                        <a:t>Complexity</a:t>
                      </a:r>
                      <a:r>
                        <a:rPr lang="en-GB" sz="1400" baseline="0" dirty="0" smtClean="0">
                          <a:solidFill>
                            <a:schemeClr val="tx1"/>
                          </a:solidFill>
                          <a:latin typeface="Arial" panose="020B0604020202020204" pitchFamily="34" charset="0"/>
                          <a:cs typeface="Arial" panose="020B0604020202020204" pitchFamily="34" charset="0"/>
                        </a:rPr>
                        <a:t> of Algorithm?</a:t>
                      </a:r>
                      <a:endParaRPr lang="en-GB" sz="1400" dirty="0">
                        <a:solidFill>
                          <a:schemeClr val="tx1"/>
                        </a:solidFill>
                        <a:latin typeface="Arial" panose="020B0604020202020204" pitchFamily="34" charset="0"/>
                        <a:cs typeface="Arial" panose="020B0604020202020204" pitchFamily="34" charset="0"/>
                      </a:endParaRPr>
                    </a:p>
                  </a:txBody>
                  <a:tcPr anchor="ctr">
                    <a:solidFill>
                      <a:srgbClr val="CBECF1"/>
                    </a:solidFill>
                  </a:tcPr>
                </a:tc>
                <a:tc>
                  <a:txBody>
                    <a:bodyPr/>
                    <a:lstStyle/>
                    <a:p>
                      <a:pPr marL="0" indent="0">
                        <a:buFont typeface="Arial" panose="020B0604020202020204" pitchFamily="34" charset="0"/>
                        <a:buNone/>
                      </a:pPr>
                      <a:endParaRPr lang="en-GB" dirty="0">
                        <a:solidFill>
                          <a:schemeClr val="tx1"/>
                        </a:solidFill>
                        <a:latin typeface="Arial" panose="020B0604020202020204" pitchFamily="34" charset="0"/>
                        <a:cs typeface="Arial" panose="020B0604020202020204" pitchFamily="34" charset="0"/>
                      </a:endParaRPr>
                    </a:p>
                  </a:txBody>
                  <a:tcPr anchor="ctr">
                    <a:solidFill>
                      <a:srgbClr val="CBECF1"/>
                    </a:solidFill>
                  </a:tcPr>
                </a:tc>
                <a:tc>
                  <a:txBody>
                    <a:bodyPr/>
                    <a:lstStyle/>
                    <a:p>
                      <a:pPr marL="0" indent="0">
                        <a:buFont typeface="Arial" panose="020B0604020202020204" pitchFamily="34" charset="0"/>
                        <a:buNone/>
                      </a:pPr>
                      <a:endParaRPr lang="en-GB" dirty="0">
                        <a:solidFill>
                          <a:schemeClr val="tx1"/>
                        </a:solidFill>
                        <a:latin typeface="Arial" panose="020B0604020202020204" pitchFamily="34" charset="0"/>
                        <a:cs typeface="Arial" panose="020B0604020202020204" pitchFamily="34" charset="0"/>
                      </a:endParaRPr>
                    </a:p>
                  </a:txBody>
                  <a:tcPr anchor="ctr">
                    <a:solidFill>
                      <a:srgbClr val="CBECF1"/>
                    </a:solidFill>
                  </a:tcPr>
                </a:tc>
                <a:extLst>
                  <a:ext uri="{0D108BD9-81ED-4DB2-BD59-A6C34878D82A}">
                    <a16:rowId xmlns:a16="http://schemas.microsoft.com/office/drawing/2014/main" val="10003"/>
                  </a:ext>
                </a:extLst>
              </a:tr>
            </a:tbl>
          </a:graphicData>
        </a:graphic>
      </p:graphicFrame>
      <p:sp>
        <p:nvSpPr>
          <p:cNvPr id="8" name="Rectangle 7"/>
          <p:cNvSpPr/>
          <p:nvPr/>
        </p:nvSpPr>
        <p:spPr>
          <a:xfrm>
            <a:off x="1708458" y="3059668"/>
            <a:ext cx="3044423" cy="369332"/>
          </a:xfrm>
          <a:prstGeom prst="rect">
            <a:avLst/>
          </a:prstGeom>
        </p:spPr>
        <p:txBody>
          <a:bodyPr wrap="none">
            <a:spAutoFit/>
          </a:bodyPr>
          <a:lstStyle/>
          <a:p>
            <a:r>
              <a:rPr lang="en-GB" dirty="0">
                <a:latin typeface="Arial" panose="020B0604020202020204" pitchFamily="34" charset="0"/>
                <a:cs typeface="Arial" panose="020B0604020202020204" pitchFamily="34" charset="0"/>
              </a:rPr>
              <a:t>The list needs to be in order</a:t>
            </a:r>
          </a:p>
        </p:txBody>
      </p:sp>
      <p:sp>
        <p:nvSpPr>
          <p:cNvPr id="9" name="Rectangle 8"/>
          <p:cNvSpPr/>
          <p:nvPr/>
        </p:nvSpPr>
        <p:spPr>
          <a:xfrm>
            <a:off x="5668898" y="2907635"/>
            <a:ext cx="3384376" cy="646331"/>
          </a:xfrm>
          <a:prstGeom prst="rect">
            <a:avLst/>
          </a:prstGeom>
        </p:spPr>
        <p:txBody>
          <a:bodyPr wrap="square">
            <a:spAutoFit/>
          </a:bodyPr>
          <a:lstStyle/>
          <a:p>
            <a:r>
              <a:rPr lang="en-GB" dirty="0">
                <a:latin typeface="Arial" panose="020B0604020202020204" pitchFamily="34" charset="0"/>
                <a:cs typeface="Arial" panose="020B0604020202020204" pitchFamily="34" charset="0"/>
              </a:rPr>
              <a:t>The list does not need to be in order</a:t>
            </a:r>
          </a:p>
        </p:txBody>
      </p:sp>
      <p:sp>
        <p:nvSpPr>
          <p:cNvPr id="10" name="Rectangle 9"/>
          <p:cNvSpPr/>
          <p:nvPr/>
        </p:nvSpPr>
        <p:spPr>
          <a:xfrm>
            <a:off x="1629529" y="3546182"/>
            <a:ext cx="3967361" cy="646331"/>
          </a:xfrm>
          <a:prstGeom prst="rect">
            <a:avLst/>
          </a:prstGeom>
        </p:spPr>
        <p:txBody>
          <a:bodyPr wrap="square">
            <a:spAutoFit/>
          </a:bodyPr>
          <a:lstStyle/>
          <a:p>
            <a:r>
              <a:rPr lang="en-GB" dirty="0">
                <a:latin typeface="Arial" panose="020B0604020202020204" pitchFamily="34" charset="0"/>
                <a:cs typeface="Arial" panose="020B0604020202020204" pitchFamily="34" charset="0"/>
              </a:rPr>
              <a:t>The worst case scenario is you have to check half the values</a:t>
            </a:r>
          </a:p>
        </p:txBody>
      </p:sp>
      <p:sp>
        <p:nvSpPr>
          <p:cNvPr id="11" name="Rectangle 10"/>
          <p:cNvSpPr/>
          <p:nvPr/>
        </p:nvSpPr>
        <p:spPr>
          <a:xfrm>
            <a:off x="5668898" y="3546182"/>
            <a:ext cx="3691061" cy="646331"/>
          </a:xfrm>
          <a:prstGeom prst="rect">
            <a:avLst/>
          </a:prstGeom>
        </p:spPr>
        <p:txBody>
          <a:bodyPr wrap="square">
            <a:spAutoFit/>
          </a:bodyPr>
          <a:lstStyle/>
          <a:p>
            <a:r>
              <a:rPr lang="en-GB" dirty="0">
                <a:latin typeface="Arial" panose="020B0604020202020204" pitchFamily="34" charset="0"/>
                <a:cs typeface="Arial" panose="020B0604020202020204" pitchFamily="34" charset="0"/>
              </a:rPr>
              <a:t>The worst case scenario is you have to check all the values</a:t>
            </a:r>
          </a:p>
        </p:txBody>
      </p:sp>
      <p:sp>
        <p:nvSpPr>
          <p:cNvPr id="12" name="Rectangle 11"/>
          <p:cNvSpPr/>
          <p:nvPr/>
        </p:nvSpPr>
        <p:spPr>
          <a:xfrm>
            <a:off x="1636450" y="4202038"/>
            <a:ext cx="3960440" cy="646331"/>
          </a:xfrm>
          <a:prstGeom prst="rect">
            <a:avLst/>
          </a:prstGeom>
        </p:spPr>
        <p:txBody>
          <a:bodyPr wrap="square">
            <a:spAutoFit/>
          </a:bodyPr>
          <a:lstStyle/>
          <a:p>
            <a:r>
              <a:rPr lang="en-GB" dirty="0">
                <a:latin typeface="Arial" panose="020B0604020202020204" pitchFamily="34" charset="0"/>
                <a:cs typeface="Arial" panose="020B0604020202020204" pitchFamily="34" charset="0"/>
              </a:rPr>
              <a:t>The algorithm is longer and more complex to write</a:t>
            </a:r>
          </a:p>
        </p:txBody>
      </p:sp>
      <p:sp>
        <p:nvSpPr>
          <p:cNvPr id="13" name="Rectangle 12"/>
          <p:cNvSpPr/>
          <p:nvPr/>
        </p:nvSpPr>
        <p:spPr>
          <a:xfrm>
            <a:off x="5702409" y="4340537"/>
            <a:ext cx="3441968" cy="369332"/>
          </a:xfrm>
          <a:prstGeom prst="rect">
            <a:avLst/>
          </a:prstGeom>
        </p:spPr>
        <p:txBody>
          <a:bodyPr wrap="none">
            <a:spAutoFit/>
          </a:bodyPr>
          <a:lstStyle/>
          <a:p>
            <a:r>
              <a:rPr lang="en-GB" dirty="0">
                <a:latin typeface="Arial" panose="020B0604020202020204" pitchFamily="34" charset="0"/>
                <a:cs typeface="Arial" panose="020B0604020202020204" pitchFamily="34" charset="0"/>
              </a:rPr>
              <a:t>The algorithm is simpler to write</a:t>
            </a:r>
          </a:p>
        </p:txBody>
      </p:sp>
    </p:spTree>
    <p:extLst>
      <p:ext uri="{BB962C8B-B14F-4D97-AF65-F5344CB8AC3E}">
        <p14:creationId xmlns:p14="http://schemas.microsoft.com/office/powerpoint/2010/main" val="3676804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20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20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45"/>
            <a:ext cx="8229600" cy="852488"/>
          </a:xfrm>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Sorting Algorithm</a:t>
            </a:r>
            <a:endParaRPr lang="en-GB"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050" name="Picture 2" descr="E:\Ahmad Jalloh E-Portfolio\Teaching\Manchester Comm Academy\Other\Computer Science at MCA\Year 10 and 11\GCSE Computer Science 9 -1\Unit 2 Computational Thinking\2.1-Algorithm\Lesson 6 - Bubble Sorting\Bubble-sort-example-300px.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86670"/>
            <a:ext cx="7579705" cy="45478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46847" y="1036714"/>
            <a:ext cx="2814918" cy="584775"/>
          </a:xfrm>
          <a:prstGeom prst="rect">
            <a:avLst/>
          </a:prstGeom>
          <a:noFill/>
        </p:spPr>
        <p:txBody>
          <a:bodyPr wrap="square" rtlCol="0">
            <a:spAutoFit/>
          </a:bodyPr>
          <a:lstStyle/>
          <a:p>
            <a:r>
              <a:rPr lang="en-GB" sz="3200" b="1" dirty="0" smtClean="0">
                <a:effectLst>
                  <a:outerShdw blurRad="38100" dist="38100" dir="2700000" algn="tl">
                    <a:srgbClr val="000000">
                      <a:alpha val="43137"/>
                    </a:srgbClr>
                  </a:outerShdw>
                </a:effectLst>
              </a:rPr>
              <a:t>Bubble Sort</a:t>
            </a:r>
            <a:endParaRPr lang="en-GB"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9508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45"/>
            <a:ext cx="8229600" cy="852488"/>
          </a:xfrm>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Sorting Algorithm</a:t>
            </a:r>
            <a:endParaRPr lang="en-GB"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051" name="Picture 3" descr="E:\Ahmad Jalloh E-Portfolio\Teaching\Manchester Comm Academy\Other\Computer Science at MCA\Year 10 and 11\GCSE Computer Science 9 -1\Unit 2 Computational Thinking\2.1-Algorithm\Lesson 7 - Insertion Sorting\Insertion-sort-example-300px.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84142" y="1708525"/>
            <a:ext cx="8375715" cy="502542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83315" y="989426"/>
            <a:ext cx="3723715" cy="584775"/>
          </a:xfrm>
          <a:prstGeom prst="rect">
            <a:avLst/>
          </a:prstGeom>
          <a:noFill/>
        </p:spPr>
        <p:txBody>
          <a:bodyPr wrap="square" rtlCol="0">
            <a:spAutoFit/>
          </a:bodyPr>
          <a:lstStyle/>
          <a:p>
            <a:r>
              <a:rPr lang="en-GB" sz="3200" b="1" dirty="0" smtClean="0">
                <a:effectLst>
                  <a:outerShdw blurRad="38100" dist="38100" dir="2700000" algn="tl">
                    <a:srgbClr val="000000">
                      <a:alpha val="43137"/>
                    </a:srgbClr>
                  </a:outerShdw>
                </a:effectLst>
              </a:rPr>
              <a:t>Insertion Sort</a:t>
            </a:r>
            <a:endParaRPr lang="en-GB"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8627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45"/>
            <a:ext cx="8229600" cy="852488"/>
          </a:xfrm>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Sorting Algorithm</a:t>
            </a:r>
            <a:endParaRPr lang="en-GB"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052" name="Picture 4" descr="E:\Ahmad Jalloh E-Portfolio\Teaching\Manchester Comm Academy\Other\Computer Science at MCA\Year 10 and 11\GCSE Computer Science 9 -1\Unit 2 Computational Thinking\2.1-Algorithm\Lesson 8 - Merge Sorting\Merge-sort-example-300px.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199" y="1592046"/>
            <a:ext cx="8360241" cy="501614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2724709" y="871533"/>
            <a:ext cx="2814918" cy="584775"/>
          </a:xfrm>
          <a:prstGeom prst="rect">
            <a:avLst/>
          </a:prstGeom>
          <a:noFill/>
        </p:spPr>
        <p:txBody>
          <a:bodyPr wrap="square" rtlCol="0">
            <a:spAutoFit/>
          </a:bodyPr>
          <a:lstStyle/>
          <a:p>
            <a:r>
              <a:rPr lang="en-GB" sz="3200" b="1" dirty="0" smtClean="0">
                <a:effectLst>
                  <a:outerShdw blurRad="38100" dist="38100" dir="2700000" algn="tl">
                    <a:srgbClr val="000000">
                      <a:alpha val="43137"/>
                    </a:srgbClr>
                  </a:outerShdw>
                </a:effectLst>
              </a:rPr>
              <a:t>Merge Sort</a:t>
            </a:r>
            <a:endParaRPr lang="en-GB"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8076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44"/>
            <a:ext cx="8229600" cy="768253"/>
          </a:xfrm>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Sorting Algorithm</a:t>
            </a:r>
            <a:endParaRPr lang="en-GB"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2052" name="Picture 4" descr="E:\Ahmad Jalloh E-Portfolio\Teaching\Manchester Comm Academy\Other\Computer Science at MCA\Year 10 and 11\GCSE Computer Science 9 -1\Unit 2 Computational Thinking\2.1-Algorithm\Lesson 8 - Merge Sorting\Merge-sort-example-300px.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2364" y="4436226"/>
            <a:ext cx="4036291" cy="242177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23455" y="4000657"/>
            <a:ext cx="2814918" cy="584775"/>
          </a:xfrm>
          <a:prstGeom prst="rect">
            <a:avLst/>
          </a:prstGeom>
          <a:noFill/>
        </p:spPr>
        <p:txBody>
          <a:bodyPr wrap="square" rtlCol="0">
            <a:spAutoFit/>
          </a:bodyPr>
          <a:lstStyle/>
          <a:p>
            <a:r>
              <a:rPr lang="en-GB" sz="3200" b="1" dirty="0" smtClean="0">
                <a:effectLst>
                  <a:outerShdw blurRad="38100" dist="38100" dir="2700000" algn="tl">
                    <a:srgbClr val="000000">
                      <a:alpha val="43137"/>
                    </a:srgbClr>
                  </a:outerShdw>
                </a:effectLst>
              </a:rPr>
              <a:t>Merge Sort</a:t>
            </a:r>
            <a:endParaRPr lang="en-GB" sz="3200" b="1" dirty="0">
              <a:effectLst>
                <a:outerShdw blurRad="38100" dist="38100" dir="2700000" algn="tl">
                  <a:srgbClr val="000000">
                    <a:alpha val="43137"/>
                  </a:srgbClr>
                </a:outerShdw>
              </a:effectLst>
            </a:endParaRPr>
          </a:p>
        </p:txBody>
      </p:sp>
      <p:pic>
        <p:nvPicPr>
          <p:cNvPr id="5" name="Picture 3" descr="E:\Ahmad Jalloh E-Portfolio\Teaching\Manchester Comm Academy\Other\Computer Science at MCA\Year 10 and 11\GCSE Computer Science 9 -1\Unit 2 Computational Thinking\2.1-Algorithm\Lesson 7 - Insertion Sorting\Insertion-sort-example-300px.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975960" y="4436226"/>
            <a:ext cx="3864217" cy="23185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116462" y="3989556"/>
            <a:ext cx="3723715" cy="584775"/>
          </a:xfrm>
          <a:prstGeom prst="rect">
            <a:avLst/>
          </a:prstGeom>
          <a:noFill/>
        </p:spPr>
        <p:txBody>
          <a:bodyPr wrap="square" rtlCol="0">
            <a:spAutoFit/>
          </a:bodyPr>
          <a:lstStyle/>
          <a:p>
            <a:r>
              <a:rPr lang="en-GB" sz="3200" b="1" dirty="0" smtClean="0">
                <a:effectLst>
                  <a:outerShdw blurRad="38100" dist="38100" dir="2700000" algn="tl">
                    <a:srgbClr val="000000">
                      <a:alpha val="43137"/>
                    </a:srgbClr>
                  </a:outerShdw>
                </a:effectLst>
              </a:rPr>
              <a:t>Insertion Sort</a:t>
            </a:r>
            <a:endParaRPr lang="en-GB" sz="3200" b="1" dirty="0">
              <a:effectLst>
                <a:outerShdw blurRad="38100" dist="38100" dir="2700000" algn="tl">
                  <a:srgbClr val="000000">
                    <a:alpha val="43137"/>
                  </a:srgbClr>
                </a:outerShdw>
              </a:effectLst>
            </a:endParaRPr>
          </a:p>
        </p:txBody>
      </p:sp>
      <p:pic>
        <p:nvPicPr>
          <p:cNvPr id="7" name="Picture 2" descr="E:\Ahmad Jalloh E-Portfolio\Teaching\Manchester Comm Academy\Other\Computer Science at MCA\Year 10 and 11\GCSE Computer Science 9 -1\Unit 2 Computational Thinking\2.1-Algorithm\Lesson 6 - Bubble Sorting\Bubble-sort-example-300px.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40709" y="1851553"/>
            <a:ext cx="3375891" cy="20255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721196" y="1063981"/>
            <a:ext cx="2814918" cy="584775"/>
          </a:xfrm>
          <a:prstGeom prst="rect">
            <a:avLst/>
          </a:prstGeom>
          <a:noFill/>
        </p:spPr>
        <p:txBody>
          <a:bodyPr wrap="square" rtlCol="0">
            <a:spAutoFit/>
          </a:bodyPr>
          <a:lstStyle/>
          <a:p>
            <a:r>
              <a:rPr lang="en-GB" sz="3200" b="1" dirty="0" smtClean="0">
                <a:effectLst>
                  <a:outerShdw blurRad="38100" dist="38100" dir="2700000" algn="tl">
                    <a:srgbClr val="000000">
                      <a:alpha val="43137"/>
                    </a:srgbClr>
                  </a:outerShdw>
                </a:effectLst>
              </a:rPr>
              <a:t>Bubble Sort</a:t>
            </a:r>
            <a:endParaRPr lang="en-GB"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3891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Plenary</a:t>
            </a:r>
            <a:endParaRPr lang="en-GB"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331694" y="1196788"/>
            <a:ext cx="8229600" cy="5257800"/>
          </a:xfrm>
        </p:spPr>
        <p:txBody>
          <a:bodyPr>
            <a:noAutofit/>
          </a:bodyPr>
          <a:lstStyle/>
          <a:p>
            <a:pPr marL="285750" indent="-285750">
              <a:spcBef>
                <a:spcPts val="1200"/>
              </a:spcBef>
            </a:pPr>
            <a:r>
              <a:rPr lang="en-GB" sz="2400" dirty="0">
                <a:latin typeface="Arial" panose="020B0604020202020204" pitchFamily="34" charset="0"/>
                <a:cs typeface="Arial" panose="020B0604020202020204" pitchFamily="34" charset="0"/>
              </a:rPr>
              <a:t>Get into </a:t>
            </a:r>
            <a:r>
              <a:rPr lang="en-GB" sz="2400" dirty="0" smtClean="0">
                <a:latin typeface="Arial" panose="020B0604020202020204" pitchFamily="34" charset="0"/>
                <a:cs typeface="Arial" panose="020B0604020202020204" pitchFamily="34" charset="0"/>
              </a:rPr>
              <a:t>pairs.</a:t>
            </a:r>
            <a:endParaRPr lang="en-GB" sz="2400" dirty="0">
              <a:latin typeface="Arial" panose="020B0604020202020204" pitchFamily="34" charset="0"/>
              <a:cs typeface="Arial" panose="020B0604020202020204" pitchFamily="34" charset="0"/>
            </a:endParaRPr>
          </a:p>
          <a:p>
            <a:pPr marL="285750" indent="-285750">
              <a:spcBef>
                <a:spcPts val="1200"/>
              </a:spcBef>
            </a:pPr>
            <a:r>
              <a:rPr lang="en-GB" sz="2400" dirty="0">
                <a:latin typeface="Arial" panose="020B0604020202020204" pitchFamily="34" charset="0"/>
                <a:cs typeface="Arial" panose="020B0604020202020204" pitchFamily="34" charset="0"/>
              </a:rPr>
              <a:t>Identify one student as student 1, the other as student </a:t>
            </a:r>
            <a:r>
              <a:rPr lang="en-GB" sz="2400" dirty="0" smtClean="0">
                <a:latin typeface="Arial" panose="020B0604020202020204" pitchFamily="34" charset="0"/>
                <a:cs typeface="Arial" panose="020B0604020202020204" pitchFamily="34" charset="0"/>
              </a:rPr>
              <a:t>2.</a:t>
            </a:r>
            <a:endParaRPr lang="en-GB" sz="2400" dirty="0">
              <a:latin typeface="Arial" panose="020B0604020202020204" pitchFamily="34" charset="0"/>
              <a:cs typeface="Arial" panose="020B0604020202020204" pitchFamily="34" charset="0"/>
            </a:endParaRPr>
          </a:p>
          <a:p>
            <a:pPr marL="285750" indent="-285750">
              <a:spcBef>
                <a:spcPts val="1200"/>
              </a:spcBef>
            </a:pPr>
            <a:r>
              <a:rPr lang="en-GB" sz="2400" dirty="0">
                <a:latin typeface="Arial" panose="020B0604020202020204" pitchFamily="34" charset="0"/>
                <a:cs typeface="Arial" panose="020B0604020202020204" pitchFamily="34" charset="0"/>
              </a:rPr>
              <a:t>Student 1 needs to give student 2 direct instructions on how to perform a linear, or binary, </a:t>
            </a:r>
            <a:r>
              <a:rPr lang="en-GB" sz="2400" dirty="0" smtClean="0">
                <a:latin typeface="Arial" panose="020B0604020202020204" pitchFamily="34" charset="0"/>
                <a:cs typeface="Arial" panose="020B0604020202020204" pitchFamily="34" charset="0"/>
              </a:rPr>
              <a:t>search.</a:t>
            </a:r>
            <a:endParaRPr lang="en-GB" sz="2400" dirty="0">
              <a:latin typeface="Arial" panose="020B0604020202020204" pitchFamily="34" charset="0"/>
              <a:cs typeface="Arial" panose="020B0604020202020204" pitchFamily="34" charset="0"/>
            </a:endParaRPr>
          </a:p>
          <a:p>
            <a:pPr marL="285750" indent="-285750">
              <a:spcBef>
                <a:spcPts val="1200"/>
              </a:spcBef>
            </a:pPr>
            <a:r>
              <a:rPr lang="en-GB" sz="2400" dirty="0">
                <a:latin typeface="Arial" panose="020B0604020202020204" pitchFamily="34" charset="0"/>
                <a:cs typeface="Arial" panose="020B0604020202020204" pitchFamily="34" charset="0"/>
              </a:rPr>
              <a:t>Student 2 needs to act out the exact instructions on the deck of </a:t>
            </a:r>
            <a:r>
              <a:rPr lang="en-GB" sz="2400" dirty="0" smtClean="0">
                <a:latin typeface="Arial" panose="020B0604020202020204" pitchFamily="34" charset="0"/>
                <a:cs typeface="Arial" panose="020B0604020202020204" pitchFamily="34" charset="0"/>
              </a:rPr>
              <a:t>cards.</a:t>
            </a:r>
            <a:endParaRPr lang="en-GB" sz="2400" dirty="0">
              <a:latin typeface="Arial" panose="020B0604020202020204" pitchFamily="34" charset="0"/>
              <a:cs typeface="Arial" panose="020B0604020202020204" pitchFamily="34" charset="0"/>
            </a:endParaRPr>
          </a:p>
          <a:p>
            <a:pPr marL="285750" indent="-285750">
              <a:spcBef>
                <a:spcPts val="1200"/>
              </a:spcBef>
            </a:pPr>
            <a:r>
              <a:rPr lang="en-GB" sz="2400" dirty="0">
                <a:latin typeface="Arial" panose="020B0604020202020204" pitchFamily="34" charset="0"/>
                <a:cs typeface="Arial" panose="020B0604020202020204" pitchFamily="34" charset="0"/>
              </a:rPr>
              <a:t>Student 2 needs to be ready to correct student 1 if </a:t>
            </a:r>
            <a:r>
              <a:rPr lang="en-GB" sz="2400" dirty="0" smtClean="0">
                <a:latin typeface="Arial" panose="020B0604020202020204" pitchFamily="34" charset="0"/>
                <a:cs typeface="Arial" panose="020B0604020202020204" pitchFamily="34" charset="0"/>
              </a:rPr>
              <a:t>needed.</a:t>
            </a:r>
            <a:endParaRPr lang="en-GB" sz="2400" dirty="0">
              <a:latin typeface="Arial" panose="020B0604020202020204" pitchFamily="34" charset="0"/>
              <a:cs typeface="Arial" panose="020B0604020202020204" pitchFamily="34" charset="0"/>
            </a:endParaRPr>
          </a:p>
          <a:p>
            <a:pPr marL="285750" indent="-285750">
              <a:spcBef>
                <a:spcPts val="1200"/>
              </a:spcBef>
            </a:pPr>
            <a:r>
              <a:rPr lang="en-GB" sz="2400" dirty="0" smtClean="0">
                <a:latin typeface="Arial" panose="020B0604020202020204" pitchFamily="34" charset="0"/>
                <a:cs typeface="Arial" panose="020B0604020202020204" pitchFamily="34" charset="0"/>
              </a:rPr>
              <a:t>If </a:t>
            </a:r>
            <a:r>
              <a:rPr lang="en-GB" sz="2400" dirty="0">
                <a:latin typeface="Arial" panose="020B0604020202020204" pitchFamily="34" charset="0"/>
                <a:cs typeface="Arial" panose="020B0604020202020204" pitchFamily="34" charset="0"/>
              </a:rPr>
              <a:t>you finish, swap over and student 2 needs to tell student 1 how to perform the other type of </a:t>
            </a:r>
            <a:r>
              <a:rPr lang="en-GB" sz="2400" dirty="0" smtClean="0">
                <a:latin typeface="Arial" panose="020B0604020202020204" pitchFamily="34" charset="0"/>
                <a:cs typeface="Arial" panose="020B0604020202020204" pitchFamily="34" charset="0"/>
              </a:rPr>
              <a:t>search.</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266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0" y="0"/>
            <a:ext cx="9144000" cy="644979"/>
          </a:xfrm>
          <a:solidFill>
            <a:schemeClr val="tx2">
              <a:lumMod val="40000"/>
              <a:lumOff val="60000"/>
            </a:schemeClr>
          </a:solidFill>
          <a:ln>
            <a:solidFill>
              <a:schemeClr val="tx2">
                <a:lumMod val="40000"/>
                <a:lumOff val="60000"/>
              </a:schemeClr>
            </a:solidFill>
          </a:ln>
        </p:spPr>
        <p:txBody>
          <a:bodyPr anchor="ctr"/>
          <a:lstStyle/>
          <a:p>
            <a:pPr algn="ctr" eaLnBrk="1" hangingPunct="1"/>
            <a:r>
              <a:rPr lang="en-US" sz="4000" b="0" dirty="0" smtClean="0">
                <a:solidFill>
                  <a:schemeClr val="tx1"/>
                </a:solidFill>
                <a:latin typeface="Adobe Gothic Std B" panose="020B0800000000000000" pitchFamily="34" charset="-128"/>
                <a:ea typeface="Adobe Gothic Std B" panose="020B0800000000000000" pitchFamily="34" charset="-128"/>
              </a:rPr>
              <a:t>Plenary</a:t>
            </a:r>
          </a:p>
        </p:txBody>
      </p:sp>
      <p:sp>
        <p:nvSpPr>
          <p:cNvPr id="11" name="Content Placeholder 2"/>
          <p:cNvSpPr txBox="1">
            <a:spLocks/>
          </p:cNvSpPr>
          <p:nvPr/>
        </p:nvSpPr>
        <p:spPr bwMode="auto">
          <a:xfrm>
            <a:off x="138545" y="742951"/>
            <a:ext cx="8907483" cy="6008914"/>
          </a:xfrm>
          <a:prstGeom prst="rect">
            <a:avLst/>
          </a:pr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70000" lnSpcReduction="20000"/>
          </a:bodyPr>
          <a:lstStyle>
            <a:lvl1pPr marL="342900" indent="-342900" algn="l" defTabSz="457200" rtl="0" eaLnBrk="0" fontAlgn="base" hangingPunct="0">
              <a:spcBef>
                <a:spcPct val="20000"/>
              </a:spcBef>
              <a:spcAft>
                <a:spcPct val="0"/>
              </a:spcAft>
              <a:buFont typeface="Arial" charset="0"/>
              <a:buBlip>
                <a:blip r:embed="rId2"/>
              </a:buBlip>
              <a:defRPr sz="28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Blip>
                <a:blip r:embed="rId2"/>
              </a:buBlip>
              <a:defRPr sz="24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Blip>
                <a:blip r:embed="rId2"/>
              </a:buBlip>
              <a:defRPr sz="20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Blip>
                <a:blip r:embed="rId2"/>
              </a:buBlip>
              <a:defRPr>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Blip>
                <a:blip r:embed="rId2"/>
              </a:buBlip>
              <a:defRPr>
                <a:solidFill>
                  <a:schemeClr val="tx1"/>
                </a:solidFill>
                <a:latin typeface="+mn-lt"/>
                <a:ea typeface="+mn-ea"/>
              </a:defRPr>
            </a:lvl5pPr>
            <a:lvl6pPr marL="2514600" indent="-228600" algn="l" defTabSz="457200" rtl="0" fontAlgn="base">
              <a:spcBef>
                <a:spcPct val="20000"/>
              </a:spcBef>
              <a:spcAft>
                <a:spcPct val="0"/>
              </a:spcAft>
              <a:buFont typeface="Arial" charset="0"/>
              <a:buChar char="»"/>
              <a:defRPr>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a:solidFill>
                  <a:schemeClr val="tx1"/>
                </a:solidFill>
                <a:latin typeface="+mn-lt"/>
                <a:ea typeface="+mn-ea"/>
              </a:defRPr>
            </a:lvl9pPr>
          </a:lstStyle>
          <a:p>
            <a:pPr marL="0" indent="0">
              <a:spcBef>
                <a:spcPts val="0"/>
              </a:spcBef>
              <a:buFont typeface="Arial" charset="0"/>
              <a:buNone/>
            </a:pPr>
            <a:r>
              <a:rPr lang="en-GB" sz="2900" kern="0" dirty="0" smtClean="0">
                <a:ea typeface="Adobe Gothic Std B" panose="020B0800000000000000" pitchFamily="34" charset="-128"/>
              </a:rPr>
              <a:t>Open </a:t>
            </a:r>
            <a:r>
              <a:rPr lang="en-GB" sz="2900" kern="0" dirty="0">
                <a:ea typeface="Adobe Gothic Std B" panose="020B0800000000000000" pitchFamily="34" charset="-128"/>
              </a:rPr>
              <a:t>S</a:t>
            </a:r>
            <a:r>
              <a:rPr lang="en-GB" sz="2900" kern="0" dirty="0" smtClean="0">
                <a:ea typeface="Adobe Gothic Std B" panose="020B0800000000000000" pitchFamily="34" charset="-128"/>
              </a:rPr>
              <a:t>tudent Portal </a:t>
            </a:r>
          </a:p>
          <a:p>
            <a:pPr marL="0" indent="0">
              <a:spcBef>
                <a:spcPts val="0"/>
              </a:spcBef>
              <a:buNone/>
            </a:pPr>
            <a:endParaRPr lang="en-GB" sz="2900" kern="0" dirty="0" smtClean="0">
              <a:solidFill>
                <a:srgbClr val="F96F07"/>
              </a:solidFill>
              <a:ea typeface="Adobe Gothic Std B" panose="020B0800000000000000" pitchFamily="34" charset="-128"/>
            </a:endParaRPr>
          </a:p>
          <a:p>
            <a:pPr marL="0" indent="0">
              <a:spcBef>
                <a:spcPts val="0"/>
              </a:spcBef>
              <a:buNone/>
            </a:pPr>
            <a:r>
              <a:rPr lang="en-GB" sz="2900" kern="0" dirty="0" smtClean="0">
                <a:ea typeface="Adobe Gothic Std B" panose="020B0800000000000000" pitchFamily="34" charset="-128"/>
              </a:rPr>
              <a:t>Click on </a:t>
            </a:r>
            <a:r>
              <a:rPr lang="en-GB" sz="2900" b="1" kern="0" dirty="0" err="1" smtClean="0">
                <a:solidFill>
                  <a:srgbClr val="C00000"/>
                </a:solidFill>
                <a:ea typeface="Adobe Gothic Std B" panose="020B0800000000000000" pitchFamily="34" charset="-128"/>
              </a:rPr>
              <a:t>Fafl</a:t>
            </a:r>
            <a:endParaRPr lang="en-GB" sz="2900" b="1" kern="0" dirty="0" smtClean="0">
              <a:solidFill>
                <a:srgbClr val="C00000"/>
              </a:solidFill>
              <a:ea typeface="Adobe Gothic Std B" panose="020B0800000000000000" pitchFamily="34" charset="-128"/>
            </a:endParaRPr>
          </a:p>
          <a:p>
            <a:pPr>
              <a:spcBef>
                <a:spcPts val="0"/>
              </a:spcBef>
              <a:buFont typeface="Wingdings" panose="05000000000000000000" pitchFamily="2" charset="2"/>
              <a:buChar char="Ø"/>
            </a:pPr>
            <a:endParaRPr lang="en-GB" sz="2900" kern="0" dirty="0" smtClean="0">
              <a:solidFill>
                <a:srgbClr val="002060"/>
              </a:solidFill>
              <a:ea typeface="Adobe Gothic Std B" panose="020B0800000000000000" pitchFamily="34" charset="-128"/>
            </a:endParaRPr>
          </a:p>
          <a:p>
            <a:pPr marL="0" indent="0">
              <a:spcBef>
                <a:spcPts val="0"/>
              </a:spcBef>
              <a:buNone/>
            </a:pPr>
            <a:r>
              <a:rPr lang="en-GB" sz="2900" kern="0" dirty="0" smtClean="0">
                <a:ea typeface="Adobe Gothic Std B" panose="020B0800000000000000" pitchFamily="34" charset="-128"/>
              </a:rPr>
              <a:t>Click on  </a:t>
            </a:r>
            <a:r>
              <a:rPr lang="en-GB" sz="2900" b="1" kern="0" dirty="0" smtClean="0">
                <a:solidFill>
                  <a:srgbClr val="C00000"/>
                </a:solidFill>
                <a:ea typeface="Adobe Gothic Std B" panose="020B0800000000000000" pitchFamily="34" charset="-128"/>
              </a:rPr>
              <a:t>Year 8 Computer Science</a:t>
            </a:r>
          </a:p>
          <a:p>
            <a:pPr marL="0" indent="0">
              <a:spcBef>
                <a:spcPts val="0"/>
              </a:spcBef>
              <a:buNone/>
            </a:pPr>
            <a:endParaRPr lang="en-GB" sz="2900" b="1" kern="0" dirty="0">
              <a:solidFill>
                <a:srgbClr val="C00000"/>
              </a:solidFill>
              <a:ea typeface="Adobe Gothic Std B" panose="020B0800000000000000" pitchFamily="34" charset="-128"/>
            </a:endParaRPr>
          </a:p>
          <a:p>
            <a:pPr marL="0" indent="0">
              <a:spcBef>
                <a:spcPts val="0"/>
              </a:spcBef>
              <a:buNone/>
            </a:pPr>
            <a:r>
              <a:rPr lang="en-GB" sz="2900" kern="0" dirty="0">
                <a:ea typeface="Adobe Gothic Std B" panose="020B0800000000000000" pitchFamily="34" charset="-128"/>
              </a:rPr>
              <a:t>Click on </a:t>
            </a:r>
            <a:r>
              <a:rPr lang="en-GB" sz="2900" b="1" kern="0" dirty="0">
                <a:solidFill>
                  <a:srgbClr val="C00000"/>
                </a:solidFill>
                <a:ea typeface="Adobe Gothic Std B" panose="020B0800000000000000" pitchFamily="34" charset="-128"/>
              </a:rPr>
              <a:t>Add </a:t>
            </a:r>
            <a:r>
              <a:rPr lang="en-GB" sz="2900" b="1" kern="0" dirty="0" smtClean="0">
                <a:solidFill>
                  <a:srgbClr val="C00000"/>
                </a:solidFill>
                <a:ea typeface="Adobe Gothic Std B" panose="020B0800000000000000" pitchFamily="34" charset="-128"/>
              </a:rPr>
              <a:t>Note</a:t>
            </a:r>
          </a:p>
          <a:p>
            <a:pPr marL="0" indent="0">
              <a:spcBef>
                <a:spcPts val="0"/>
              </a:spcBef>
              <a:buNone/>
            </a:pPr>
            <a:endParaRPr lang="en-GB" sz="2900" kern="0" dirty="0" smtClean="0">
              <a:solidFill>
                <a:srgbClr val="F96F07"/>
              </a:solidFill>
              <a:ea typeface="Adobe Gothic Std B" panose="020B0800000000000000" pitchFamily="34" charset="-128"/>
            </a:endParaRPr>
          </a:p>
          <a:p>
            <a:pPr marL="0" indent="0">
              <a:spcBef>
                <a:spcPts val="0"/>
              </a:spcBef>
              <a:buNone/>
            </a:pPr>
            <a:r>
              <a:rPr lang="en-GB" sz="2900" kern="0" dirty="0" smtClean="0">
                <a:ea typeface="Adobe Gothic Std B" panose="020B0800000000000000" pitchFamily="34" charset="-128"/>
              </a:rPr>
              <a:t>Upload the </a:t>
            </a:r>
            <a:r>
              <a:rPr lang="en-GB" sz="2900" kern="0" dirty="0">
                <a:ea typeface="Adobe Gothic Std B" panose="020B0800000000000000" pitchFamily="34" charset="-128"/>
              </a:rPr>
              <a:t>Binary </a:t>
            </a:r>
            <a:r>
              <a:rPr lang="en-GB" sz="2900" kern="0" dirty="0" smtClean="0">
                <a:ea typeface="Adobe Gothic Std B" panose="020B0800000000000000" pitchFamily="34" charset="-128"/>
              </a:rPr>
              <a:t>“</a:t>
            </a:r>
            <a:r>
              <a:rPr lang="en-GB" sz="2900" b="1" kern="0" dirty="0" smtClean="0">
                <a:solidFill>
                  <a:srgbClr val="C00000"/>
                </a:solidFill>
                <a:ea typeface="Adobe Gothic Std B" panose="020B0800000000000000" pitchFamily="34" charset="-128"/>
              </a:rPr>
              <a:t>Year </a:t>
            </a:r>
            <a:r>
              <a:rPr lang="en-GB" sz="2900" b="1" kern="0" dirty="0">
                <a:solidFill>
                  <a:srgbClr val="C00000"/>
                </a:solidFill>
                <a:ea typeface="Adobe Gothic Std B" panose="020B0800000000000000" pitchFamily="34" charset="-128"/>
              </a:rPr>
              <a:t>8 Binary </a:t>
            </a:r>
            <a:r>
              <a:rPr lang="en-GB" sz="2900" b="1" kern="0" dirty="0" smtClean="0">
                <a:solidFill>
                  <a:srgbClr val="C00000"/>
                </a:solidFill>
                <a:ea typeface="Adobe Gothic Std B" panose="020B0800000000000000" pitchFamily="34" charset="-128"/>
              </a:rPr>
              <a:t>Booklet</a:t>
            </a:r>
            <a:r>
              <a:rPr lang="en-GB" sz="2900" kern="0" dirty="0" smtClean="0">
                <a:ea typeface="Adobe Gothic Std B" panose="020B0800000000000000" pitchFamily="34" charset="-128"/>
              </a:rPr>
              <a:t>”</a:t>
            </a:r>
          </a:p>
          <a:p>
            <a:pPr marL="0" indent="0">
              <a:spcBef>
                <a:spcPts val="0"/>
              </a:spcBef>
              <a:buNone/>
            </a:pPr>
            <a:endParaRPr lang="en-GB" sz="2900" kern="0" dirty="0" smtClean="0">
              <a:ea typeface="Adobe Gothic Std B" panose="020B0800000000000000" pitchFamily="34" charset="-128"/>
            </a:endParaRPr>
          </a:p>
          <a:p>
            <a:pPr marL="0" indent="0">
              <a:spcBef>
                <a:spcPts val="0"/>
              </a:spcBef>
              <a:buNone/>
            </a:pPr>
            <a:r>
              <a:rPr lang="en-GB" sz="2900" b="1" dirty="0" smtClean="0"/>
              <a:t>Write </a:t>
            </a:r>
            <a:r>
              <a:rPr lang="en-GB" sz="2900" b="1" dirty="0"/>
              <a:t>a short </a:t>
            </a:r>
            <a:r>
              <a:rPr lang="en-GB" sz="2900" b="1" dirty="0" smtClean="0"/>
              <a:t>STAR reflection </a:t>
            </a:r>
            <a:r>
              <a:rPr lang="en-GB" sz="2900" b="1" dirty="0"/>
              <a:t>on what you have covered by answering the following question;</a:t>
            </a:r>
          </a:p>
          <a:p>
            <a:pPr marL="815060" lvl="1" indent="-509412" defTabSz="1018824">
              <a:spcAft>
                <a:spcPts val="1200"/>
              </a:spcAft>
              <a:buClr>
                <a:schemeClr val="accent2"/>
              </a:buClr>
              <a:buSzPct val="70000"/>
              <a:buFont typeface="+mj-lt"/>
              <a:buAutoNum type="arabicPeriod"/>
              <a:defRPr/>
            </a:pPr>
            <a:r>
              <a:rPr lang="en-GB" sz="2900" b="1" dirty="0">
                <a:solidFill>
                  <a:srgbClr val="C00000"/>
                </a:solidFill>
              </a:rPr>
              <a:t>Describe what you have learnt in this lesson</a:t>
            </a:r>
          </a:p>
          <a:p>
            <a:pPr marL="1120707" lvl="2" indent="-305647">
              <a:spcAft>
                <a:spcPts val="1200"/>
              </a:spcAft>
              <a:buClr>
                <a:schemeClr val="accent2"/>
              </a:buClr>
              <a:buSzPct val="70000"/>
              <a:buFont typeface="Wingdings"/>
              <a:buChar char=""/>
              <a:defRPr/>
            </a:pPr>
            <a:r>
              <a:rPr lang="en-GB" sz="2900" b="1" dirty="0" smtClean="0">
                <a:solidFill>
                  <a:schemeClr val="tx2"/>
                </a:solidFill>
              </a:rPr>
              <a:t>Example</a:t>
            </a:r>
            <a:r>
              <a:rPr lang="en-GB" sz="2900" dirty="0" smtClean="0">
                <a:solidFill>
                  <a:schemeClr val="tx2"/>
                </a:solidFill>
              </a:rPr>
              <a:t>: “</a:t>
            </a:r>
            <a:r>
              <a:rPr lang="en-GB" sz="2900" i="1" dirty="0" smtClean="0">
                <a:solidFill>
                  <a:schemeClr val="tx2"/>
                </a:solidFill>
              </a:rPr>
              <a:t>In this lesson I have been learning how to convert what computer system is.”</a:t>
            </a:r>
          </a:p>
          <a:p>
            <a:pPr marL="929360" lvl="1" indent="-514350">
              <a:spcAft>
                <a:spcPts val="1200"/>
              </a:spcAft>
              <a:buClr>
                <a:schemeClr val="accent2"/>
              </a:buClr>
              <a:buSzPct val="70000"/>
              <a:buFont typeface="+mj-lt"/>
              <a:buAutoNum type="arabicPeriod"/>
              <a:defRPr/>
            </a:pPr>
            <a:r>
              <a:rPr lang="en-GB" sz="2900" b="1" dirty="0" smtClean="0">
                <a:solidFill>
                  <a:srgbClr val="C00000"/>
                </a:solidFill>
              </a:rPr>
              <a:t>Describe </a:t>
            </a:r>
            <a:r>
              <a:rPr lang="en-GB" sz="2900" b="1" dirty="0">
                <a:solidFill>
                  <a:srgbClr val="C00000"/>
                </a:solidFill>
              </a:rPr>
              <a:t>four things that went well in this lesson (SUCCESSES)</a:t>
            </a:r>
          </a:p>
          <a:p>
            <a:pPr marL="1120707" lvl="2" indent="-305647">
              <a:spcAft>
                <a:spcPts val="1200"/>
              </a:spcAft>
              <a:buClr>
                <a:schemeClr val="accent2"/>
              </a:buClr>
              <a:buSzPct val="70000"/>
              <a:buFont typeface="Wingdings"/>
              <a:buChar char=""/>
              <a:defRPr/>
            </a:pPr>
            <a:r>
              <a:rPr lang="en-GB" sz="2900" b="1" dirty="0" smtClean="0">
                <a:solidFill>
                  <a:schemeClr val="tx2"/>
                </a:solidFill>
              </a:rPr>
              <a:t>Example: </a:t>
            </a:r>
            <a:r>
              <a:rPr lang="en-GB" sz="2900" b="1" i="1" dirty="0" smtClean="0">
                <a:solidFill>
                  <a:schemeClr val="tx2"/>
                </a:solidFill>
              </a:rPr>
              <a:t>“</a:t>
            </a:r>
            <a:r>
              <a:rPr lang="en-GB" sz="2900" i="1" dirty="0">
                <a:solidFill>
                  <a:schemeClr val="tx2"/>
                </a:solidFill>
              </a:rPr>
              <a:t>I can identify </a:t>
            </a:r>
            <a:r>
              <a:rPr lang="en-GB" sz="2900" i="1" dirty="0" smtClean="0">
                <a:solidFill>
                  <a:schemeClr val="tx2"/>
                </a:solidFill>
              </a:rPr>
              <a:t>input, output and storage devices”</a:t>
            </a:r>
            <a:endParaRPr lang="en-GB" sz="2900" b="1" i="1" dirty="0">
              <a:solidFill>
                <a:schemeClr val="tx2"/>
              </a:solidFill>
            </a:endParaRPr>
          </a:p>
          <a:p>
            <a:pPr marL="815060" lvl="1" indent="-509412" defTabSz="1018824">
              <a:spcAft>
                <a:spcPts val="1200"/>
              </a:spcAft>
              <a:buClr>
                <a:schemeClr val="accent2"/>
              </a:buClr>
              <a:buSzPct val="70000"/>
              <a:buFont typeface="+mj-lt"/>
              <a:buAutoNum type="arabicPeriod"/>
              <a:defRPr/>
            </a:pPr>
            <a:r>
              <a:rPr lang="en-GB" sz="2900" b="1" dirty="0">
                <a:solidFill>
                  <a:srgbClr val="C00000"/>
                </a:solidFill>
              </a:rPr>
              <a:t>Describe three thing that you could do better (TARGETS)</a:t>
            </a:r>
          </a:p>
          <a:p>
            <a:pPr marL="1120707" lvl="2" indent="-305647">
              <a:spcAft>
                <a:spcPts val="1200"/>
              </a:spcAft>
              <a:buClr>
                <a:schemeClr val="accent2"/>
              </a:buClr>
              <a:buSzPct val="70000"/>
              <a:buFont typeface="Wingdings"/>
              <a:buChar char=""/>
              <a:defRPr/>
            </a:pPr>
            <a:r>
              <a:rPr lang="en-GB" sz="2900" b="1" dirty="0" smtClean="0">
                <a:solidFill>
                  <a:schemeClr val="tx2"/>
                </a:solidFill>
              </a:rPr>
              <a:t>Example: </a:t>
            </a:r>
            <a:r>
              <a:rPr lang="en-GB" sz="2900" b="1" i="1" dirty="0" smtClean="0">
                <a:solidFill>
                  <a:schemeClr val="tx2"/>
                </a:solidFill>
              </a:rPr>
              <a:t>“</a:t>
            </a:r>
            <a:r>
              <a:rPr lang="en-GB" sz="2900" i="1" dirty="0" smtClean="0">
                <a:solidFill>
                  <a:schemeClr val="tx2"/>
                </a:solidFill>
              </a:rPr>
              <a:t>Explain the purpose of the CPU”</a:t>
            </a:r>
            <a:endParaRPr lang="en-GB" sz="2900" b="1" i="1" dirty="0">
              <a:solidFill>
                <a:schemeClr val="tx2"/>
              </a:solidFill>
            </a:endParaRPr>
          </a:p>
          <a:p>
            <a:pPr marL="0" indent="0">
              <a:spcBef>
                <a:spcPts val="0"/>
              </a:spcBef>
              <a:buNone/>
            </a:pPr>
            <a:endParaRPr lang="en-GB" sz="2000" kern="0" dirty="0">
              <a:solidFill>
                <a:srgbClr val="F96F07"/>
              </a:solidFill>
              <a:latin typeface="Adobe Gothic Std B" panose="020B0800000000000000" pitchFamily="34" charset="-128"/>
              <a:ea typeface="Adobe Gothic Std B" panose="020B0800000000000000" pitchFamily="34" charset="-128"/>
            </a:endParaRPr>
          </a:p>
          <a:p>
            <a:pPr marL="0" indent="0">
              <a:spcBef>
                <a:spcPts val="0"/>
              </a:spcBef>
              <a:buNone/>
            </a:pPr>
            <a:endParaRPr lang="en-GB" sz="2000" kern="0" dirty="0" smtClean="0">
              <a:solidFill>
                <a:srgbClr val="F96F07"/>
              </a:solidFill>
              <a:latin typeface="Adobe Gothic Std B" panose="020B0800000000000000" pitchFamily="34" charset="-128"/>
              <a:ea typeface="Adobe Gothic Std B" panose="020B0800000000000000" pitchFamily="34" charset="-128"/>
            </a:endParaRPr>
          </a:p>
        </p:txBody>
      </p:sp>
      <p:pic>
        <p:nvPicPr>
          <p:cNvPr id="2" name="Picture 1"/>
          <p:cNvPicPr>
            <a:picLocks noChangeAspect="1"/>
          </p:cNvPicPr>
          <p:nvPr/>
        </p:nvPicPr>
        <p:blipFill>
          <a:blip r:embed="rId3"/>
          <a:stretch>
            <a:fillRect/>
          </a:stretch>
        </p:blipFill>
        <p:spPr>
          <a:xfrm>
            <a:off x="1704975" y="1119187"/>
            <a:ext cx="476250" cy="504825"/>
          </a:xfrm>
          <a:prstGeom prst="rect">
            <a:avLst/>
          </a:prstGeom>
        </p:spPr>
      </p:pic>
    </p:spTree>
    <p:extLst>
      <p:ext uri="{BB962C8B-B14F-4D97-AF65-F5344CB8AC3E}">
        <p14:creationId xmlns:p14="http://schemas.microsoft.com/office/powerpoint/2010/main" val="3564607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Decomposition</a:t>
            </a:r>
            <a:endParaRPr lang="en-GB" b="1" dirty="0">
              <a:solidFill>
                <a:schemeClr val="tx1"/>
              </a:solidFill>
              <a:effectLst>
                <a:outerShdw blurRad="38100" dist="38100" dir="2700000" algn="tl">
                  <a:srgbClr val="000000">
                    <a:alpha val="43137"/>
                  </a:srgbClr>
                </a:outerShdw>
              </a:effectLst>
            </a:endParaRPr>
          </a:p>
        </p:txBody>
      </p:sp>
      <p:sp>
        <p:nvSpPr>
          <p:cNvPr id="4" name="Text Placeholder 3"/>
          <p:cNvSpPr>
            <a:spLocks noGrp="1"/>
          </p:cNvSpPr>
          <p:nvPr>
            <p:ph idx="1"/>
          </p:nvPr>
        </p:nvSpPr>
        <p:spPr>
          <a:ln>
            <a:noFill/>
          </a:ln>
        </p:spPr>
        <p:txBody>
          <a:bodyPr/>
          <a:lstStyle/>
          <a:p>
            <a:r>
              <a:rPr lang="en-GB" dirty="0" smtClean="0"/>
              <a:t>The breaking down of large problems into smaller problems:</a:t>
            </a:r>
          </a:p>
          <a:p>
            <a:pPr lvl="1">
              <a:buFont typeface="Arial" panose="020B0604020202020204" pitchFamily="34" charset="0"/>
              <a:buChar char="−"/>
            </a:pPr>
            <a:r>
              <a:rPr lang="en-GB" dirty="0"/>
              <a:t>S</a:t>
            </a:r>
            <a:r>
              <a:rPr lang="en-GB" sz="2400" dirty="0" smtClean="0"/>
              <a:t>maller problems are easier to solve.</a:t>
            </a:r>
          </a:p>
          <a:p>
            <a:pPr lvl="1">
              <a:buFont typeface="Arial" panose="020B0604020202020204" pitchFamily="34" charset="0"/>
              <a:buChar char="−"/>
            </a:pPr>
            <a:r>
              <a:rPr lang="en-GB" dirty="0" smtClean="0"/>
              <a:t>T</a:t>
            </a:r>
            <a:r>
              <a:rPr lang="en-GB" sz="2400" dirty="0" smtClean="0"/>
              <a:t>hey can be created independent of the other problems.</a:t>
            </a:r>
          </a:p>
          <a:p>
            <a:pPr lvl="1">
              <a:buFont typeface="Arial" panose="020B0604020202020204" pitchFamily="34" charset="0"/>
              <a:buChar char="−"/>
            </a:pPr>
            <a:r>
              <a:rPr lang="en-GB" dirty="0" smtClean="0"/>
              <a:t>T</a:t>
            </a:r>
            <a:r>
              <a:rPr lang="en-GB" sz="2400" dirty="0" smtClean="0"/>
              <a:t>hey can be tested independently.</a:t>
            </a:r>
          </a:p>
          <a:p>
            <a:pPr lvl="1">
              <a:buFont typeface="Arial" panose="020B0604020202020204" pitchFamily="34" charset="0"/>
              <a:buChar char="−"/>
            </a:pPr>
            <a:r>
              <a:rPr lang="en-GB" dirty="0" smtClean="0"/>
              <a:t>T</a:t>
            </a:r>
            <a:r>
              <a:rPr lang="en-GB" sz="2400" dirty="0" smtClean="0"/>
              <a:t>hen combined to produce the full problem.</a:t>
            </a:r>
          </a:p>
          <a:p>
            <a:r>
              <a:rPr lang="en-GB" dirty="0" smtClean="0"/>
              <a:t>There is not always one right answer.  A problem could decomposed in several valid ways.</a:t>
            </a:r>
            <a:endParaRPr lang="en-GB" dirty="0"/>
          </a:p>
        </p:txBody>
      </p:sp>
    </p:spTree>
    <p:extLst>
      <p:ext uri="{BB962C8B-B14F-4D97-AF65-F5344CB8AC3E}">
        <p14:creationId xmlns:p14="http://schemas.microsoft.com/office/powerpoint/2010/main" val="207550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951" y="171450"/>
            <a:ext cx="8422849" cy="852488"/>
          </a:xfrm>
          <a:solidFill>
            <a:srgbClr val="8EB4E3"/>
          </a:solidFill>
          <a:ln>
            <a:noFill/>
          </a:ln>
        </p:spPr>
        <p:txBody>
          <a:bodyPr/>
          <a:lstStyle/>
          <a:p>
            <a:r>
              <a:rPr lang="en-GB" sz="3600" b="1" dirty="0" smtClean="0">
                <a:solidFill>
                  <a:schemeClr val="tx1"/>
                </a:solidFill>
                <a:effectLst>
                  <a:outerShdw blurRad="38100" dist="38100" dir="2700000" algn="tl">
                    <a:srgbClr val="000000">
                      <a:alpha val="43137"/>
                    </a:srgbClr>
                  </a:outerShdw>
                </a:effectLst>
              </a:rPr>
              <a:t>Using diagrams for decomposition</a:t>
            </a:r>
            <a:endParaRPr lang="en-GB" sz="3600" b="1" dirty="0">
              <a:solidFill>
                <a:schemeClr val="tx1"/>
              </a:solidFill>
              <a:effectLst>
                <a:outerShdw blurRad="38100" dist="38100" dir="2700000" algn="tl">
                  <a:srgbClr val="000000">
                    <a:alpha val="43137"/>
                  </a:srgbClr>
                </a:outerShdw>
              </a:effectLst>
            </a:endParaRPr>
          </a:p>
        </p:txBody>
      </p:sp>
      <p:graphicFrame>
        <p:nvGraphicFramePr>
          <p:cNvPr id="4" name="Diagram 3"/>
          <p:cNvGraphicFramePr/>
          <p:nvPr>
            <p:extLst/>
          </p:nvPr>
        </p:nvGraphicFramePr>
        <p:xfrm>
          <a:off x="153193"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472670" y="1240787"/>
            <a:ext cx="6403586" cy="492443"/>
          </a:xfrm>
          <a:prstGeom prst="rect">
            <a:avLst/>
          </a:prstGeom>
          <a:noFill/>
        </p:spPr>
        <p:txBody>
          <a:bodyPr wrap="square" rtlCol="0">
            <a:spAutoFit/>
          </a:bodyPr>
          <a:lstStyle/>
          <a:p>
            <a:r>
              <a:rPr lang="en-GB" sz="2600" dirty="0" smtClean="0">
                <a:latin typeface="Arial" panose="020B0604020202020204" pitchFamily="34" charset="0"/>
                <a:cs typeface="Arial" panose="020B0604020202020204" pitchFamily="34" charset="0"/>
              </a:rPr>
              <a:t>Decomposition for a game of Battleships:</a:t>
            </a:r>
            <a:endParaRPr lang="en-GB" sz="2600" dirty="0">
              <a:latin typeface="Arial" panose="020B0604020202020204" pitchFamily="34" charset="0"/>
              <a:cs typeface="Arial" panose="020B0604020202020204" pitchFamily="34" charset="0"/>
            </a:endParaRPr>
          </a:p>
        </p:txBody>
      </p:sp>
      <p:sp>
        <p:nvSpPr>
          <p:cNvPr id="6" name="TextBox 5"/>
          <p:cNvSpPr txBox="1"/>
          <p:nvPr/>
        </p:nvSpPr>
        <p:spPr>
          <a:xfrm>
            <a:off x="4957482" y="3619297"/>
            <a:ext cx="4123765" cy="2585323"/>
          </a:xfrm>
          <a:prstGeom prst="rect">
            <a:avLst/>
          </a:prstGeom>
          <a:solidFill>
            <a:srgbClr val="FA0CDE"/>
          </a:solidFill>
        </p:spPr>
        <p:txBody>
          <a:bodyPr wrap="square" rtlCol="0">
            <a:spAutoFit/>
          </a:bodyPr>
          <a:lstStyle/>
          <a:p>
            <a:r>
              <a:rPr lang="en-GB" sz="32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Activity</a:t>
            </a:r>
          </a:p>
          <a:p>
            <a:pPr marL="342900" indent="-342900">
              <a:spcBef>
                <a:spcPts val="1200"/>
              </a:spcBef>
              <a:buFont typeface="Arial" panose="020B0604020202020204" pitchFamily="34" charset="0"/>
              <a:buChar char="•"/>
            </a:pPr>
            <a:r>
              <a:rPr lang="en-GB" sz="2200" dirty="0" smtClean="0">
                <a:solidFill>
                  <a:schemeClr val="bg1"/>
                </a:solidFill>
                <a:latin typeface="Arial" panose="020B0604020202020204" pitchFamily="34" charset="0"/>
                <a:cs typeface="Arial" panose="020B0604020202020204" pitchFamily="34" charset="0"/>
              </a:rPr>
              <a:t>This diagram is incomplete</a:t>
            </a:r>
            <a:r>
              <a:rPr lang="en-GB" sz="2200" dirty="0">
                <a:solidFill>
                  <a:schemeClr val="bg1"/>
                </a:solidFill>
                <a:latin typeface="Arial" panose="020B0604020202020204" pitchFamily="34" charset="0"/>
                <a:cs typeface="Arial" panose="020B0604020202020204" pitchFamily="34" charset="0"/>
              </a:rPr>
              <a:t>.</a:t>
            </a:r>
            <a:r>
              <a:rPr lang="en-GB" sz="2200" dirty="0" smtClean="0">
                <a:solidFill>
                  <a:schemeClr val="bg1"/>
                </a:solidFill>
                <a:latin typeface="Arial" panose="020B0604020202020204" pitchFamily="34" charset="0"/>
                <a:cs typeface="Arial" panose="020B0604020202020204" pitchFamily="34" charset="0"/>
              </a:rPr>
              <a:t> </a:t>
            </a:r>
          </a:p>
          <a:p>
            <a:pPr marL="342900" indent="-342900">
              <a:spcBef>
                <a:spcPts val="1200"/>
              </a:spcBef>
              <a:buFont typeface="Arial" panose="020B0604020202020204" pitchFamily="34" charset="0"/>
              <a:buChar char="•"/>
            </a:pPr>
            <a:r>
              <a:rPr lang="en-GB" sz="2200" dirty="0">
                <a:solidFill>
                  <a:schemeClr val="bg1"/>
                </a:solidFill>
                <a:latin typeface="Arial" panose="020B0604020202020204" pitchFamily="34" charset="0"/>
                <a:cs typeface="Arial" panose="020B0604020202020204" pitchFamily="34" charset="0"/>
              </a:rPr>
              <a:t>U</a:t>
            </a:r>
            <a:r>
              <a:rPr lang="en-GB" sz="2200" dirty="0" smtClean="0">
                <a:solidFill>
                  <a:schemeClr val="bg1"/>
                </a:solidFill>
                <a:latin typeface="Arial" panose="020B0604020202020204" pitchFamily="34" charset="0"/>
                <a:cs typeface="Arial" panose="020B0604020202020204" pitchFamily="34" charset="0"/>
              </a:rPr>
              <a:t>se the worksheet “</a:t>
            </a:r>
            <a:r>
              <a:rPr lang="en-GB" sz="2200" b="1" dirty="0">
                <a:solidFill>
                  <a:schemeClr val="bg1"/>
                </a:solidFill>
                <a:cs typeface="Arial" panose="020B0604020202020204" pitchFamily="34" charset="0"/>
              </a:rPr>
              <a:t>Activity </a:t>
            </a:r>
            <a:r>
              <a:rPr lang="en-GB" sz="2200" b="1" dirty="0" smtClean="0">
                <a:solidFill>
                  <a:schemeClr val="bg1"/>
                </a:solidFill>
                <a:cs typeface="Arial" panose="020B0604020202020204" pitchFamily="34" charset="0"/>
              </a:rPr>
              <a:t>2: Decomposition</a:t>
            </a:r>
            <a:r>
              <a:rPr lang="en-GB" sz="2200" b="1" dirty="0">
                <a:solidFill>
                  <a:schemeClr val="bg1"/>
                </a:solidFill>
                <a:cs typeface="Arial" panose="020B0604020202020204" pitchFamily="34" charset="0"/>
              </a:rPr>
              <a:t>”</a:t>
            </a:r>
            <a:r>
              <a:rPr lang="en-GB" sz="2200" dirty="0" smtClean="0">
                <a:solidFill>
                  <a:schemeClr val="bg1"/>
                </a:solidFill>
                <a:latin typeface="Arial" panose="020B0604020202020204" pitchFamily="34" charset="0"/>
                <a:cs typeface="Arial" panose="020B0604020202020204" pitchFamily="34" charset="0"/>
              </a:rPr>
              <a:t> to complete your own diagram for Battleships:</a:t>
            </a:r>
            <a:endParaRPr lang="en-GB" sz="22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299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Activity 2</a:t>
            </a:r>
            <a:endParaRPr lang="en-GB" b="1" dirty="0">
              <a:solidFill>
                <a:schemeClr val="tx1"/>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683568" y="1340768"/>
            <a:ext cx="7848872" cy="4464496"/>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dirty="0"/>
          </a:p>
        </p:txBody>
      </p:sp>
      <p:sp>
        <p:nvSpPr>
          <p:cNvPr id="3" name="TextBox 2"/>
          <p:cNvSpPr txBox="1"/>
          <p:nvPr/>
        </p:nvSpPr>
        <p:spPr>
          <a:xfrm>
            <a:off x="467544" y="1268760"/>
            <a:ext cx="8208912" cy="892552"/>
          </a:xfrm>
          <a:prstGeom prst="rect">
            <a:avLst/>
          </a:prstGeom>
          <a:noFill/>
        </p:spPr>
        <p:txBody>
          <a:bodyPr wrap="square" rtlCol="0">
            <a:spAutoFit/>
          </a:bodyPr>
          <a:lstStyle/>
          <a:p>
            <a:r>
              <a:rPr lang="en-GB" sz="2600" dirty="0" smtClean="0">
                <a:latin typeface="Arial" panose="020B0604020202020204" pitchFamily="34" charset="0"/>
                <a:cs typeface="Arial" panose="020B0604020202020204" pitchFamily="34" charset="0"/>
              </a:rPr>
              <a:t>Complete the diagram to show decomposition for the game of Battleships.</a:t>
            </a:r>
            <a:endParaRPr lang="en-GB" sz="2600" dirty="0">
              <a:latin typeface="Arial" panose="020B0604020202020204" pitchFamily="34" charset="0"/>
              <a:cs typeface="Arial" panose="020B0604020202020204" pitchFamily="34" charset="0"/>
            </a:endParaRPr>
          </a:p>
        </p:txBody>
      </p:sp>
      <p:graphicFrame>
        <p:nvGraphicFramePr>
          <p:cNvPr id="5" name="Diagram 4"/>
          <p:cNvGraphicFramePr/>
          <p:nvPr>
            <p:extLst/>
          </p:nvPr>
        </p:nvGraphicFramePr>
        <p:xfrm>
          <a:off x="1560004" y="174126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1721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Activity 2 – Example Answer</a:t>
            </a:r>
            <a:endParaRPr lang="en-GB" b="1" dirty="0">
              <a:solidFill>
                <a:schemeClr val="tx1"/>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683568" y="1340768"/>
            <a:ext cx="7848872" cy="4464496"/>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sz="4000" dirty="0"/>
          </a:p>
        </p:txBody>
      </p:sp>
      <p:graphicFrame>
        <p:nvGraphicFramePr>
          <p:cNvPr id="4" name="Diagram 3"/>
          <p:cNvGraphicFramePr/>
          <p:nvPr>
            <p:extLst/>
          </p:nvPr>
        </p:nvGraphicFramePr>
        <p:xfrm>
          <a:off x="231453" y="1340767"/>
          <a:ext cx="8661027" cy="42504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8081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Algorithmic Thinking</a:t>
            </a:r>
            <a:endParaRPr lang="en-GB" b="1" dirty="0">
              <a:solidFill>
                <a:schemeClr val="tx1"/>
              </a:solidFill>
              <a:effectLst>
                <a:outerShdw blurRad="38100" dist="38100" dir="2700000" algn="tl">
                  <a:srgbClr val="000000">
                    <a:alpha val="43137"/>
                  </a:srgbClr>
                </a:outerShdw>
              </a:effectLst>
            </a:endParaRPr>
          </a:p>
        </p:txBody>
      </p:sp>
      <p:sp>
        <p:nvSpPr>
          <p:cNvPr id="3" name="Text Placeholder 2"/>
          <p:cNvSpPr>
            <a:spLocks noGrp="1"/>
          </p:cNvSpPr>
          <p:nvPr>
            <p:ph idx="1"/>
          </p:nvPr>
        </p:nvSpPr>
        <p:spPr>
          <a:ln>
            <a:noFill/>
          </a:ln>
        </p:spPr>
        <p:txBody>
          <a:bodyPr/>
          <a:lstStyle/>
          <a:p>
            <a:r>
              <a:rPr lang="en-GB" dirty="0" smtClean="0"/>
              <a:t>Identifying the steps involved in solving a problem.</a:t>
            </a:r>
          </a:p>
        </p:txBody>
      </p:sp>
    </p:spTree>
    <p:extLst>
      <p:ext uri="{BB962C8B-B14F-4D97-AF65-F5344CB8AC3E}">
        <p14:creationId xmlns:p14="http://schemas.microsoft.com/office/powerpoint/2010/main" val="2586085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Activity 3</a:t>
            </a:r>
            <a:endParaRPr lang="en-GB" b="1" dirty="0">
              <a:solidFill>
                <a:schemeClr val="tx1"/>
              </a:solidFill>
              <a:effectLst>
                <a:outerShdw blurRad="38100" dist="38100" dir="2700000" algn="tl">
                  <a:srgbClr val="000000">
                    <a:alpha val="43137"/>
                  </a:srgbClr>
                </a:outerShdw>
              </a:effectLst>
            </a:endParaRPr>
          </a:p>
        </p:txBody>
      </p:sp>
      <mc:AlternateContent xmlns:mc="http://schemas.openxmlformats.org/markup-compatibility/2006" xmlns:a14="http://schemas.microsoft.com/office/drawing/2010/main">
        <mc:Choice Requires="a14">
          <p:sp>
            <p:nvSpPr>
              <p:cNvPr id="3" name="Text Placeholder 2"/>
              <p:cNvSpPr>
                <a:spLocks noGrp="1"/>
              </p:cNvSpPr>
              <p:nvPr>
                <p:ph idx="1"/>
              </p:nvPr>
            </p:nvSpPr>
            <p:spPr>
              <a:ln>
                <a:noFill/>
              </a:ln>
            </p:spPr>
            <p:txBody>
              <a:bodyPr/>
              <a:lstStyle/>
              <a:p>
                <a:r>
                  <a:rPr lang="en-GB" dirty="0" smtClean="0"/>
                  <a:t>What are the steps involved with making a cup of tea?</a:t>
                </a:r>
              </a:p>
              <a:p>
                <a:r>
                  <a:rPr lang="en-GB" dirty="0"/>
                  <a:t>What are the steps </a:t>
                </a:r>
                <a:r>
                  <a:rPr lang="en-GB" dirty="0" smtClean="0"/>
                  <a:t>involved in the calculation </a:t>
                </a:r>
                <a14:m>
                  <m:oMath xmlns:m="http://schemas.openxmlformats.org/officeDocument/2006/math">
                    <m:r>
                      <a:rPr lang="en-GB" b="0" i="1" smtClean="0">
                        <a:latin typeface="Cambria Math" panose="02040503050406030204" pitchFamily="18" charset="0"/>
                      </a:rPr>
                      <m:t>200</m:t>
                    </m:r>
                    <m:r>
                      <a:rPr lang="en-GB" b="0" i="1" smtClean="0">
                        <a:latin typeface="Cambria Math" panose="02040503050406030204" pitchFamily="18" charset="0"/>
                        <a:ea typeface="Cambria Math" panose="02040503050406030204" pitchFamily="18" charset="0"/>
                      </a:rPr>
                      <m:t>÷12</m:t>
                    </m:r>
                  </m:oMath>
                </a14:m>
                <a:r>
                  <a:rPr lang="en-GB" dirty="0" smtClean="0"/>
                  <a:t>?</a:t>
                </a:r>
              </a:p>
              <a:p>
                <a:r>
                  <a:rPr lang="en-GB" dirty="0" smtClean="0"/>
                  <a:t>What are the steps involved in checking if a player has hit part of a ship in battleships?</a:t>
                </a:r>
              </a:p>
              <a:p>
                <a:r>
                  <a:rPr lang="en-GB" dirty="0" smtClean="0"/>
                  <a:t>How could you make the ‘Positioning of Ships’ more efficient in Activity 2?</a:t>
                </a:r>
                <a:endParaRPr lang="en-GB" dirty="0"/>
              </a:p>
              <a:p>
                <a:endParaRPr lang="en-GB" dirty="0"/>
              </a:p>
            </p:txBody>
          </p:sp>
        </mc:Choice>
        <mc:Fallback xmlns="">
          <p:sp>
            <p:nvSpPr>
              <p:cNvPr id="3" name="Text Placeholder 2"/>
              <p:cNvSpPr>
                <a:spLocks noGrp="1" noRot="1" noChangeAspect="1" noMove="1" noResize="1" noEditPoints="1" noAdjustHandles="1" noChangeArrowheads="1" noChangeShapeType="1" noTextEdit="1"/>
              </p:cNvSpPr>
              <p:nvPr>
                <p:ph idx="1"/>
              </p:nvPr>
            </p:nvSpPr>
            <p:spPr>
              <a:blipFill>
                <a:blip r:embed="rId2"/>
                <a:stretch>
                  <a:fillRect/>
                </a:stretch>
              </a:blipFill>
              <a:ln>
                <a:noFill/>
              </a:ln>
            </p:spPr>
            <p:txBody>
              <a:bodyPr/>
              <a:lstStyle/>
              <a:p>
                <a:r>
                  <a:rPr lang="en-GB">
                    <a:noFill/>
                  </a:rPr>
                  <a:t> </a:t>
                </a:r>
              </a:p>
            </p:txBody>
          </p:sp>
        </mc:Fallback>
      </mc:AlternateContent>
    </p:spTree>
    <p:extLst>
      <p:ext uri="{BB962C8B-B14F-4D97-AF65-F5344CB8AC3E}">
        <p14:creationId xmlns:p14="http://schemas.microsoft.com/office/powerpoint/2010/main" val="173356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Plenary</a:t>
            </a:r>
            <a:endParaRPr lang="en-GB" b="1" dirty="0">
              <a:solidFill>
                <a:schemeClr val="tx1"/>
              </a:solidFill>
              <a:effectLst>
                <a:outerShdw blurRad="38100" dist="38100" dir="2700000" algn="tl">
                  <a:srgbClr val="000000">
                    <a:alpha val="43137"/>
                  </a:srgbClr>
                </a:outerShdw>
              </a:effectLst>
            </a:endParaRPr>
          </a:p>
        </p:txBody>
      </p:sp>
      <p:sp>
        <p:nvSpPr>
          <p:cNvPr id="3" name="Text Placeholder 2"/>
          <p:cNvSpPr>
            <a:spLocks noGrp="1"/>
          </p:cNvSpPr>
          <p:nvPr>
            <p:ph idx="1"/>
          </p:nvPr>
        </p:nvSpPr>
        <p:spPr>
          <a:ln>
            <a:noFill/>
          </a:ln>
        </p:spPr>
        <p:txBody>
          <a:bodyPr/>
          <a:lstStyle/>
          <a:p>
            <a:r>
              <a:rPr lang="en-GB" dirty="0" smtClean="0"/>
              <a:t>Get into pairs, or groups of 3.</a:t>
            </a:r>
          </a:p>
          <a:p>
            <a:r>
              <a:rPr lang="en-GB" dirty="0" smtClean="0"/>
              <a:t>Test each other on definitions for:</a:t>
            </a:r>
          </a:p>
          <a:p>
            <a:pPr lvl="1">
              <a:buFont typeface="Arial" panose="020B0604020202020204" pitchFamily="34" charset="0"/>
              <a:buChar char="−"/>
            </a:pPr>
            <a:r>
              <a:rPr lang="en-GB" sz="2400" dirty="0" smtClean="0"/>
              <a:t>Computational thinking</a:t>
            </a:r>
          </a:p>
          <a:p>
            <a:pPr lvl="1">
              <a:buFont typeface="Arial" panose="020B0604020202020204" pitchFamily="34" charset="0"/>
              <a:buChar char="−"/>
            </a:pPr>
            <a:r>
              <a:rPr lang="en-GB" sz="2400" dirty="0" smtClean="0"/>
              <a:t>Abstraction</a:t>
            </a:r>
          </a:p>
          <a:p>
            <a:pPr lvl="1">
              <a:buFont typeface="Arial" panose="020B0604020202020204" pitchFamily="34" charset="0"/>
              <a:buChar char="−"/>
            </a:pPr>
            <a:r>
              <a:rPr lang="en-GB" sz="2400" dirty="0" smtClean="0"/>
              <a:t>Decomposition</a:t>
            </a:r>
          </a:p>
          <a:p>
            <a:pPr lvl="1">
              <a:buFont typeface="Arial" panose="020B0604020202020204" pitchFamily="34" charset="0"/>
              <a:buChar char="−"/>
            </a:pPr>
            <a:r>
              <a:rPr lang="en-GB" sz="2400" dirty="0" smtClean="0"/>
              <a:t>Algorithmic thinking.</a:t>
            </a:r>
          </a:p>
          <a:p>
            <a:r>
              <a:rPr lang="en-GB" dirty="0" smtClean="0"/>
              <a:t>Add to each other’s definitions to make sure they are complete and correct.</a:t>
            </a:r>
            <a:endParaRPr lang="en-GB" dirty="0"/>
          </a:p>
        </p:txBody>
      </p:sp>
    </p:spTree>
    <p:extLst>
      <p:ext uri="{BB962C8B-B14F-4D97-AF65-F5344CB8AC3E}">
        <p14:creationId xmlns:p14="http://schemas.microsoft.com/office/powerpoint/2010/main" val="140873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3568" y="3356992"/>
            <a:ext cx="7272808" cy="3200826"/>
          </a:xfrm>
          <a:prstGeom prst="roundRect">
            <a:avLst>
              <a:gd name="adj" fmla="val 16667"/>
            </a:avLst>
          </a:pr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lang="en-US" sz="4400" kern="1200" dirty="0">
                <a:solidFill>
                  <a:srgbClr val="FFFFFF"/>
                </a:solidFill>
                <a:latin typeface="Arial" pitchFamily="34" charset="0"/>
                <a:ea typeface="+mj-ea"/>
                <a:cs typeface="+mj-cs"/>
              </a:defRPr>
            </a:lvl1pPr>
            <a:lvl2pPr algn="ctr" defTabSz="457200" rtl="0" eaLnBrk="0" fontAlgn="base" hangingPunct="0">
              <a:spcBef>
                <a:spcPct val="0"/>
              </a:spcBef>
              <a:spcAft>
                <a:spcPct val="0"/>
              </a:spcAft>
              <a:defRPr sz="4400">
                <a:solidFill>
                  <a:srgbClr val="FF0000"/>
                </a:solidFill>
                <a:latin typeface="Arial" pitchFamily="34" charset="0"/>
              </a:defRPr>
            </a:lvl2pPr>
            <a:lvl3pPr algn="ctr" defTabSz="457200" rtl="0" eaLnBrk="0" fontAlgn="base" hangingPunct="0">
              <a:spcBef>
                <a:spcPct val="0"/>
              </a:spcBef>
              <a:spcAft>
                <a:spcPct val="0"/>
              </a:spcAft>
              <a:defRPr sz="4400">
                <a:solidFill>
                  <a:srgbClr val="FF0000"/>
                </a:solidFill>
                <a:latin typeface="Arial" pitchFamily="34" charset="0"/>
              </a:defRPr>
            </a:lvl3pPr>
            <a:lvl4pPr algn="ctr" defTabSz="457200" rtl="0" eaLnBrk="0" fontAlgn="base" hangingPunct="0">
              <a:spcBef>
                <a:spcPct val="0"/>
              </a:spcBef>
              <a:spcAft>
                <a:spcPct val="0"/>
              </a:spcAft>
              <a:defRPr sz="4400">
                <a:solidFill>
                  <a:srgbClr val="FF0000"/>
                </a:solidFill>
                <a:latin typeface="Arial" pitchFamily="34" charset="0"/>
              </a:defRPr>
            </a:lvl4pPr>
            <a:lvl5pPr algn="ctr" defTabSz="457200" rtl="0" eaLnBrk="0" fontAlgn="base" hangingPunct="0">
              <a:spcBef>
                <a:spcPct val="0"/>
              </a:spcBef>
              <a:spcAft>
                <a:spcPct val="0"/>
              </a:spcAft>
              <a:defRPr sz="4400">
                <a:solidFill>
                  <a:srgbClr val="FF0000"/>
                </a:solidFill>
                <a:latin typeface="Arial" pitchFamily="34" charset="0"/>
              </a:defRPr>
            </a:lvl5pPr>
            <a:lvl6pPr marL="457200" algn="ctr" defTabSz="457200" rtl="0" fontAlgn="base">
              <a:spcBef>
                <a:spcPct val="0"/>
              </a:spcBef>
              <a:spcAft>
                <a:spcPct val="0"/>
              </a:spcAft>
              <a:defRPr sz="4400">
                <a:solidFill>
                  <a:srgbClr val="FF0000"/>
                </a:solidFill>
                <a:latin typeface="Calibri" pitchFamily="34" charset="0"/>
              </a:defRPr>
            </a:lvl6pPr>
            <a:lvl7pPr marL="914400" algn="ctr" defTabSz="457200" rtl="0" fontAlgn="base">
              <a:spcBef>
                <a:spcPct val="0"/>
              </a:spcBef>
              <a:spcAft>
                <a:spcPct val="0"/>
              </a:spcAft>
              <a:defRPr sz="4400">
                <a:solidFill>
                  <a:srgbClr val="FF0000"/>
                </a:solidFill>
                <a:latin typeface="Calibri" pitchFamily="34" charset="0"/>
              </a:defRPr>
            </a:lvl7pPr>
            <a:lvl8pPr marL="1371600" algn="ctr" defTabSz="457200" rtl="0" fontAlgn="base">
              <a:spcBef>
                <a:spcPct val="0"/>
              </a:spcBef>
              <a:spcAft>
                <a:spcPct val="0"/>
              </a:spcAft>
              <a:defRPr sz="4400">
                <a:solidFill>
                  <a:srgbClr val="FF0000"/>
                </a:solidFill>
                <a:latin typeface="Calibri" pitchFamily="34" charset="0"/>
              </a:defRPr>
            </a:lvl8pPr>
            <a:lvl9pPr marL="1828800" algn="ctr" defTabSz="457200" rtl="0" fontAlgn="base">
              <a:spcBef>
                <a:spcPct val="0"/>
              </a:spcBef>
              <a:spcAft>
                <a:spcPct val="0"/>
              </a:spcAft>
              <a:defRPr sz="4400">
                <a:solidFill>
                  <a:srgbClr val="FF0000"/>
                </a:solidFill>
                <a:latin typeface="Calibri" pitchFamily="34" charset="0"/>
              </a:defRPr>
            </a:lvl9pPr>
          </a:lstStyle>
          <a:p>
            <a:pPr eaLnBrk="1" hangingPunct="1">
              <a:defRPr/>
            </a:pPr>
            <a:r>
              <a:rPr lang="en-GB" altLang="en-US" sz="5400" b="1" dirty="0" smtClean="0">
                <a:solidFill>
                  <a:srgbClr val="7030A0"/>
                </a:solidFill>
                <a:effectLst>
                  <a:outerShdw blurRad="38100" dist="38100" dir="2700000" algn="tl">
                    <a:srgbClr val="000000">
                      <a:alpha val="43137"/>
                    </a:srgbClr>
                  </a:outerShdw>
                </a:effectLst>
              </a:rPr>
              <a:t>Flowcharts</a:t>
            </a:r>
          </a:p>
        </p:txBody>
      </p:sp>
    </p:spTree>
    <p:extLst>
      <p:ext uri="{BB962C8B-B14F-4D97-AF65-F5344CB8AC3E}">
        <p14:creationId xmlns:p14="http://schemas.microsoft.com/office/powerpoint/2010/main" val="19275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3568" y="3356992"/>
            <a:ext cx="7272808" cy="3200826"/>
          </a:xfrm>
        </p:spPr>
        <p:txBody>
          <a:bodyPr>
            <a:noAutofit/>
          </a:bodyPr>
          <a:lstStyle/>
          <a:p>
            <a:pPr eaLnBrk="1" hangingPunct="1">
              <a:defRPr/>
            </a:pPr>
            <a:r>
              <a:rPr lang="en-US" altLang="en-US" sz="5400" b="1" dirty="0" smtClean="0">
                <a:solidFill>
                  <a:srgbClr val="7030A0"/>
                </a:solidFill>
                <a:effectLst>
                  <a:outerShdw blurRad="38100" dist="38100" dir="2700000" algn="tl">
                    <a:srgbClr val="000000">
                      <a:alpha val="43137"/>
                    </a:srgbClr>
                  </a:outerShdw>
                </a:effectLst>
              </a:rPr>
              <a:t>Computational Thinking</a:t>
            </a:r>
          </a:p>
        </p:txBody>
      </p:sp>
    </p:spTree>
    <p:extLst>
      <p:ext uri="{BB962C8B-B14F-4D97-AF65-F5344CB8AC3E}">
        <p14:creationId xmlns:p14="http://schemas.microsoft.com/office/powerpoint/2010/main" val="14114318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a:ln>
            <a:noFill/>
          </a:ln>
        </p:spPr>
        <p:txBody>
          <a:bodyPr/>
          <a:lstStyle/>
          <a:p>
            <a:r>
              <a:rPr lang="en-GB" b="1" dirty="0" smtClean="0">
                <a:solidFill>
                  <a:schemeClr val="tx1"/>
                </a:solidFill>
                <a:effectLst>
                  <a:outerShdw blurRad="38100" dist="38100" dir="2700000" algn="tl">
                    <a:srgbClr val="000000">
                      <a:alpha val="43137"/>
                    </a:srgbClr>
                  </a:outerShdw>
                </a:effectLst>
              </a:rPr>
              <a:t>Starter Task: Big Picture</a:t>
            </a:r>
            <a:endParaRPr lang="en-GB" b="1" dirty="0">
              <a:solidFill>
                <a:schemeClr val="tx1"/>
              </a:solidFill>
              <a:effectLst>
                <a:outerShdw blurRad="38100" dist="38100" dir="2700000" algn="tl">
                  <a:srgbClr val="000000">
                    <a:alpha val="43137"/>
                  </a:srgbClr>
                </a:outerShdw>
              </a:effectLst>
            </a:endParaRPr>
          </a:p>
        </p:txBody>
      </p:sp>
      <p:sp>
        <p:nvSpPr>
          <p:cNvPr id="3" name="Text Placeholder 2"/>
          <p:cNvSpPr>
            <a:spLocks noGrp="1"/>
          </p:cNvSpPr>
          <p:nvPr>
            <p:ph idx="1"/>
          </p:nvPr>
        </p:nvSpPr>
        <p:spPr>
          <a:xfrm>
            <a:off x="249383" y="1166813"/>
            <a:ext cx="8709890" cy="5215514"/>
          </a:xfrm>
          <a:ln>
            <a:noFill/>
          </a:ln>
        </p:spPr>
        <p:txBody>
          <a:bodyPr/>
          <a:lstStyle/>
          <a:p>
            <a:pPr marL="0" indent="0">
              <a:buNone/>
            </a:pPr>
            <a:r>
              <a:rPr lang="en-GB" dirty="0" smtClean="0"/>
              <a:t>An App development company is going to create a new game to be downloaded to mobile devices.</a:t>
            </a:r>
          </a:p>
          <a:p>
            <a:pPr marL="0" indent="0">
              <a:buNone/>
            </a:pPr>
            <a:endParaRPr lang="en-GB" dirty="0"/>
          </a:p>
          <a:p>
            <a:pPr marL="0" indent="0">
              <a:buNone/>
            </a:pPr>
            <a:r>
              <a:rPr lang="en-GB" dirty="0" smtClean="0"/>
              <a:t>Do the developers start programing immediately?</a:t>
            </a:r>
          </a:p>
          <a:p>
            <a:pPr marL="0" indent="0">
              <a:buNone/>
            </a:pPr>
            <a:r>
              <a:rPr lang="en-GB" b="1" dirty="0" smtClean="0">
                <a:effectLst>
                  <a:outerShdw blurRad="38100" dist="38100" dir="2700000" algn="tl">
                    <a:srgbClr val="000000">
                      <a:alpha val="43137"/>
                    </a:srgbClr>
                  </a:outerShdw>
                </a:effectLst>
              </a:rPr>
              <a:t>Task</a:t>
            </a:r>
            <a:r>
              <a:rPr lang="en-GB" dirty="0"/>
              <a:t>: </a:t>
            </a:r>
            <a:r>
              <a:rPr lang="en-GB" dirty="0" smtClean="0"/>
              <a:t>Discuss the </a:t>
            </a:r>
            <a:r>
              <a:rPr lang="en-GB" dirty="0"/>
              <a:t>above </a:t>
            </a:r>
            <a:r>
              <a:rPr lang="en-GB" dirty="0" smtClean="0"/>
              <a:t>question with your partner </a:t>
            </a:r>
          </a:p>
          <a:p>
            <a:pPr marL="0" indent="0">
              <a:buNone/>
            </a:pPr>
            <a:endParaRPr lang="en-GB" dirty="0"/>
          </a:p>
          <a:p>
            <a:pPr marL="0" indent="0">
              <a:buNone/>
            </a:pPr>
            <a:r>
              <a:rPr lang="en-GB" dirty="0" smtClean="0"/>
              <a:t>No, they have to plan and design first.</a:t>
            </a:r>
          </a:p>
        </p:txBody>
      </p:sp>
    </p:spTree>
    <p:extLst>
      <p:ext uri="{BB962C8B-B14F-4D97-AF65-F5344CB8AC3E}">
        <p14:creationId xmlns:p14="http://schemas.microsoft.com/office/powerpoint/2010/main" val="317032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757537"/>
          </a:xfrm>
          <a:prstGeom prst="roundRect">
            <a:avLst>
              <a:gd name="adj" fmla="val 16667"/>
            </a:avLst>
          </a:prstGeom>
          <a:solidFill>
            <a:schemeClr val="tx2">
              <a:lumMod val="40000"/>
              <a:lumOff val="60000"/>
            </a:schemeClr>
          </a:solidFill>
          <a:ln w="9525">
            <a:noFill/>
            <a:round/>
            <a:headEnd/>
            <a:tailEnd/>
          </a:ln>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rgbClr val="FF0000"/>
                </a:solidFill>
                <a:latin typeface="Arial" charset="0"/>
                <a:ea typeface="+mj-ea"/>
                <a:cs typeface="+mj-cs"/>
              </a:defRPr>
            </a:lvl1pPr>
            <a:lvl2pPr algn="ctr" defTabSz="457200" rtl="0" eaLnBrk="0" fontAlgn="base" hangingPunct="0">
              <a:spcBef>
                <a:spcPct val="0"/>
              </a:spcBef>
              <a:spcAft>
                <a:spcPct val="0"/>
              </a:spcAft>
              <a:defRPr sz="4400">
                <a:solidFill>
                  <a:srgbClr val="FF0000"/>
                </a:solidFill>
                <a:latin typeface="Arial" charset="0"/>
              </a:defRPr>
            </a:lvl2pPr>
            <a:lvl3pPr algn="ctr" defTabSz="457200" rtl="0" eaLnBrk="0" fontAlgn="base" hangingPunct="0">
              <a:spcBef>
                <a:spcPct val="0"/>
              </a:spcBef>
              <a:spcAft>
                <a:spcPct val="0"/>
              </a:spcAft>
              <a:defRPr sz="4400">
                <a:solidFill>
                  <a:srgbClr val="FF0000"/>
                </a:solidFill>
                <a:latin typeface="Arial" charset="0"/>
              </a:defRPr>
            </a:lvl3pPr>
            <a:lvl4pPr algn="ctr" defTabSz="457200" rtl="0" eaLnBrk="0" fontAlgn="base" hangingPunct="0">
              <a:spcBef>
                <a:spcPct val="0"/>
              </a:spcBef>
              <a:spcAft>
                <a:spcPct val="0"/>
              </a:spcAft>
              <a:defRPr sz="4400">
                <a:solidFill>
                  <a:srgbClr val="FF0000"/>
                </a:solidFill>
                <a:latin typeface="Arial" charset="0"/>
              </a:defRPr>
            </a:lvl4pPr>
            <a:lvl5pPr algn="ctr" defTabSz="457200" rtl="0" eaLnBrk="0" fontAlgn="base" hangingPunct="0">
              <a:spcBef>
                <a:spcPct val="0"/>
              </a:spcBef>
              <a:spcAft>
                <a:spcPct val="0"/>
              </a:spcAft>
              <a:defRPr sz="4400">
                <a:solidFill>
                  <a:srgbClr val="FF0000"/>
                </a:solidFill>
                <a:latin typeface="Arial" charset="0"/>
              </a:defRPr>
            </a:lvl5pPr>
            <a:lvl6pPr marL="457200" algn="ctr" defTabSz="457200" rtl="0" fontAlgn="base">
              <a:spcBef>
                <a:spcPct val="0"/>
              </a:spcBef>
              <a:spcAft>
                <a:spcPct val="0"/>
              </a:spcAft>
              <a:defRPr sz="4400">
                <a:solidFill>
                  <a:srgbClr val="FF0000"/>
                </a:solidFill>
                <a:latin typeface="Calibri" pitchFamily="34" charset="0"/>
              </a:defRPr>
            </a:lvl6pPr>
            <a:lvl7pPr marL="914400" algn="ctr" defTabSz="457200" rtl="0" fontAlgn="base">
              <a:spcBef>
                <a:spcPct val="0"/>
              </a:spcBef>
              <a:spcAft>
                <a:spcPct val="0"/>
              </a:spcAft>
              <a:defRPr sz="4400">
                <a:solidFill>
                  <a:srgbClr val="FF0000"/>
                </a:solidFill>
                <a:latin typeface="Calibri" pitchFamily="34" charset="0"/>
              </a:defRPr>
            </a:lvl7pPr>
            <a:lvl8pPr marL="1371600" algn="ctr" defTabSz="457200" rtl="0" fontAlgn="base">
              <a:spcBef>
                <a:spcPct val="0"/>
              </a:spcBef>
              <a:spcAft>
                <a:spcPct val="0"/>
              </a:spcAft>
              <a:defRPr sz="4400">
                <a:solidFill>
                  <a:srgbClr val="FF0000"/>
                </a:solidFill>
                <a:latin typeface="Calibri" pitchFamily="34" charset="0"/>
              </a:defRPr>
            </a:lvl8pPr>
            <a:lvl9pPr marL="1828800" algn="ctr" defTabSz="457200" rtl="0" fontAlgn="base">
              <a:spcBef>
                <a:spcPct val="0"/>
              </a:spcBef>
              <a:spcAft>
                <a:spcPct val="0"/>
              </a:spcAft>
              <a:defRPr sz="4400">
                <a:solidFill>
                  <a:srgbClr val="FF0000"/>
                </a:solidFill>
                <a:latin typeface="Calibri" pitchFamily="34" charset="0"/>
              </a:defRPr>
            </a:lvl9pPr>
          </a:lstStyle>
          <a:p>
            <a:pPr algn="l"/>
            <a:r>
              <a:rPr lang="en-GB" sz="4000" dirty="0" smtClean="0">
                <a:solidFill>
                  <a:schemeClr val="tx1"/>
                </a:solidFill>
                <a:latin typeface="Adobe Gothic Std B" panose="020B0800000000000000" pitchFamily="34" charset="-128"/>
                <a:ea typeface="Adobe Gothic Std B" panose="020B0800000000000000" pitchFamily="34" charset="-128"/>
              </a:rPr>
              <a:t>Flowcharts</a:t>
            </a:r>
            <a:endParaRPr lang="en-GB" sz="4000" dirty="0">
              <a:solidFill>
                <a:schemeClr val="tx1"/>
              </a:solidFill>
              <a:latin typeface="Adobe Gothic Std B" panose="020B0800000000000000" pitchFamily="34" charset="-128"/>
              <a:ea typeface="Adobe Gothic Std B" panose="020B0800000000000000" pitchFamily="34" charset="-128"/>
            </a:endParaRPr>
          </a:p>
        </p:txBody>
      </p:sp>
      <p:sp>
        <p:nvSpPr>
          <p:cNvPr id="2" name="Title 1"/>
          <p:cNvSpPr>
            <a:spLocks noGrp="1"/>
          </p:cNvSpPr>
          <p:nvPr>
            <p:ph type="title"/>
          </p:nvPr>
        </p:nvSpPr>
        <p:spPr>
          <a:xfrm>
            <a:off x="171450" y="944594"/>
            <a:ext cx="8229600" cy="852488"/>
          </a:xfrm>
          <a:ln>
            <a:noFill/>
          </a:ln>
        </p:spPr>
        <p:txBody>
          <a:bodyPr/>
          <a:lstStyle/>
          <a:p>
            <a:pPr algn="l"/>
            <a:r>
              <a:rPr lang="en-GB" sz="3600" dirty="0" smtClean="0">
                <a:solidFill>
                  <a:srgbClr val="7030A0"/>
                </a:solidFill>
                <a:latin typeface="Adobe Gothic Std B" panose="020B0800000000000000" pitchFamily="34" charset="-128"/>
                <a:ea typeface="Adobe Gothic Std B" panose="020B0800000000000000" pitchFamily="34" charset="-128"/>
              </a:rPr>
              <a:t>Todays learning Intentions</a:t>
            </a:r>
            <a:endParaRPr lang="en-GB" sz="3600" dirty="0">
              <a:solidFill>
                <a:srgbClr val="7030A0"/>
              </a:solidFill>
              <a:latin typeface="Adobe Gothic Std B" panose="020B0800000000000000" pitchFamily="34" charset="-128"/>
              <a:ea typeface="Adobe Gothic Std B" panose="020B0800000000000000" pitchFamily="34" charset="-128"/>
            </a:endParaRPr>
          </a:p>
        </p:txBody>
      </p:sp>
      <p:pic>
        <p:nvPicPr>
          <p:cNvPr id="5" name="Picture 4"/>
          <p:cNvPicPr>
            <a:picLocks noChangeAspect="1"/>
          </p:cNvPicPr>
          <p:nvPr/>
        </p:nvPicPr>
        <p:blipFill rotWithShape="1">
          <a:blip r:embed="rId2"/>
          <a:srcRect l="3050" t="4761" r="3390" b="7954"/>
          <a:stretch/>
        </p:blipFill>
        <p:spPr>
          <a:xfrm>
            <a:off x="6409366" y="0"/>
            <a:ext cx="2734634" cy="1634836"/>
          </a:xfrm>
          <a:prstGeom prst="rect">
            <a:avLst/>
          </a:prstGeom>
        </p:spPr>
      </p:pic>
      <p:sp>
        <p:nvSpPr>
          <p:cNvPr id="3" name="Content Placeholder 2"/>
          <p:cNvSpPr>
            <a:spLocks noGrp="1"/>
          </p:cNvSpPr>
          <p:nvPr>
            <p:ph idx="1"/>
          </p:nvPr>
        </p:nvSpPr>
        <p:spPr>
          <a:xfrm>
            <a:off x="171450" y="1634180"/>
            <a:ext cx="8889423" cy="2875239"/>
          </a:xfrm>
          <a:ln>
            <a:noFill/>
          </a:ln>
        </p:spPr>
        <p:txBody>
          <a:bodyPr>
            <a:normAutofit/>
          </a:bodyPr>
          <a:lstStyle/>
          <a:p>
            <a:pPr lvl="0">
              <a:spcAft>
                <a:spcPts val="1200"/>
              </a:spcAft>
            </a:pPr>
            <a:r>
              <a:rPr lang="en-GB" sz="3200" b="1" dirty="0">
                <a:solidFill>
                  <a:srgbClr val="FF0000"/>
                </a:solidFill>
                <a:cs typeface="Arial" panose="020B0604020202020204" pitchFamily="34" charset="0"/>
              </a:rPr>
              <a:t>Be able </a:t>
            </a:r>
            <a:r>
              <a:rPr lang="en-GB" sz="3200" dirty="0">
                <a:cs typeface="Arial" panose="020B0604020202020204" pitchFamily="34" charset="0"/>
              </a:rPr>
              <a:t>to read an algorithm in a </a:t>
            </a:r>
            <a:r>
              <a:rPr lang="en-GB" sz="3200" dirty="0" smtClean="0">
                <a:cs typeface="Arial" panose="020B0604020202020204" pitchFamily="34" charset="0"/>
              </a:rPr>
              <a:t>flowchart</a:t>
            </a:r>
          </a:p>
          <a:p>
            <a:pPr marL="0" lvl="0" indent="0">
              <a:spcAft>
                <a:spcPts val="1200"/>
              </a:spcAft>
              <a:buNone/>
            </a:pPr>
            <a:endParaRPr lang="en-GB" sz="3200" dirty="0">
              <a:cs typeface="Arial" panose="020B0604020202020204" pitchFamily="34" charset="0"/>
            </a:endParaRPr>
          </a:p>
          <a:p>
            <a:pPr lvl="0">
              <a:spcAft>
                <a:spcPts val="1200"/>
              </a:spcAft>
            </a:pPr>
            <a:r>
              <a:rPr lang="en-GB" sz="3200" b="1" dirty="0">
                <a:solidFill>
                  <a:srgbClr val="FF0000"/>
                </a:solidFill>
                <a:cs typeface="Arial" panose="020B0604020202020204" pitchFamily="34" charset="0"/>
              </a:rPr>
              <a:t>Be able </a:t>
            </a:r>
            <a:r>
              <a:rPr lang="en-GB" sz="3200" dirty="0">
                <a:cs typeface="Arial" panose="020B0604020202020204" pitchFamily="34" charset="0"/>
              </a:rPr>
              <a:t>to produce an algorithm using a Flowchart.</a:t>
            </a:r>
          </a:p>
        </p:txBody>
      </p:sp>
      <p:sp>
        <p:nvSpPr>
          <p:cNvPr id="9" name="TextBox 8"/>
          <p:cNvSpPr txBox="1"/>
          <p:nvPr/>
        </p:nvSpPr>
        <p:spPr>
          <a:xfrm>
            <a:off x="0" y="5711908"/>
            <a:ext cx="9144000" cy="1138773"/>
          </a:xfrm>
          <a:prstGeom prst="rect">
            <a:avLst/>
          </a:prstGeom>
          <a:solidFill>
            <a:srgbClr val="8EB4E3"/>
          </a:solidFill>
        </p:spPr>
        <p:txBody>
          <a:bodyPr wrap="square" rtlCol="0">
            <a:spAutoFit/>
          </a:bodyPr>
          <a:lstStyle/>
          <a:p>
            <a:pPr algn="ctr"/>
            <a:r>
              <a:rPr lang="en-GB" sz="2400" dirty="0" smtClean="0">
                <a:latin typeface="Adobe Gothic Std B" panose="020B0800000000000000" pitchFamily="34" charset="-128"/>
                <a:ea typeface="Adobe Gothic Std B" panose="020B0800000000000000" pitchFamily="34" charset="-128"/>
              </a:rPr>
              <a:t>Keywords</a:t>
            </a:r>
          </a:p>
          <a:p>
            <a:pPr algn="ctr"/>
            <a:endParaRPr lang="en-GB" sz="2400" dirty="0" smtClean="0">
              <a:latin typeface="Adobe Gothic Std B" panose="020B0800000000000000" pitchFamily="34" charset="-128"/>
              <a:ea typeface="Adobe Gothic Std B" panose="020B0800000000000000" pitchFamily="34" charset="-128"/>
            </a:endParaRPr>
          </a:p>
          <a:p>
            <a:pPr algn="ctr"/>
            <a:r>
              <a:rPr lang="en-GB" sz="2000" dirty="0" smtClean="0">
                <a:latin typeface="Adobe Gothic Std B" panose="020B0800000000000000" pitchFamily="34" charset="-128"/>
                <a:ea typeface="Adobe Gothic Std B" panose="020B0800000000000000" pitchFamily="34" charset="-128"/>
              </a:rPr>
              <a:t>Algorithm	    Flowchart		Input/output		Process 		</a:t>
            </a:r>
            <a:endParaRPr lang="en-GB" sz="2000" dirty="0">
              <a:latin typeface="+mn-lt"/>
            </a:endParaRPr>
          </a:p>
        </p:txBody>
      </p:sp>
    </p:spTree>
    <p:extLst>
      <p:ext uri="{BB962C8B-B14F-4D97-AF65-F5344CB8AC3E}">
        <p14:creationId xmlns:p14="http://schemas.microsoft.com/office/powerpoint/2010/main" val="21978069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64" y="81803"/>
            <a:ext cx="8885381" cy="852488"/>
          </a:xfrm>
          <a:solidFill>
            <a:schemeClr val="tx2">
              <a:lumMod val="40000"/>
              <a:lumOff val="60000"/>
            </a:schemeClr>
          </a:solidFill>
          <a:ln>
            <a:noFill/>
          </a:ln>
        </p:spPr>
        <p:txBody>
          <a:bodyPr/>
          <a:lstStyle/>
          <a:p>
            <a:r>
              <a:rPr lang="en-GB" b="1" dirty="0" smtClean="0">
                <a:solidFill>
                  <a:schemeClr val="tx1"/>
                </a:solidFill>
                <a:effectLst>
                  <a:outerShdw blurRad="38100" dist="38100" dir="2700000" algn="tl">
                    <a:srgbClr val="000000">
                      <a:alpha val="43137"/>
                    </a:srgbClr>
                  </a:outerShdw>
                </a:effectLst>
              </a:rPr>
              <a:t>What is an Algorithm?</a:t>
            </a:r>
            <a:endParaRPr lang="en-GB" b="1" dirty="0">
              <a:solidFill>
                <a:schemeClr val="tx1"/>
              </a:solidFill>
              <a:effectLst>
                <a:outerShdw blurRad="38100" dist="38100" dir="2700000" algn="tl">
                  <a:srgbClr val="000000">
                    <a:alpha val="43137"/>
                  </a:srgbClr>
                </a:outerShdw>
              </a:effectLst>
            </a:endParaRPr>
          </a:p>
        </p:txBody>
      </p:sp>
      <p:sp>
        <p:nvSpPr>
          <p:cNvPr id="3" name="Text Placeholder 2"/>
          <p:cNvSpPr>
            <a:spLocks noGrp="1"/>
          </p:cNvSpPr>
          <p:nvPr>
            <p:ph idx="1"/>
          </p:nvPr>
        </p:nvSpPr>
        <p:spPr>
          <a:xfrm>
            <a:off x="457199" y="1077163"/>
            <a:ext cx="8444753" cy="827300"/>
          </a:xfrm>
          <a:ln>
            <a:noFill/>
          </a:ln>
        </p:spPr>
        <p:txBody>
          <a:bodyPr/>
          <a:lstStyle/>
          <a:p>
            <a:pPr marL="0" indent="0">
              <a:buNone/>
            </a:pPr>
            <a:r>
              <a:rPr lang="en-GB" sz="2400" dirty="0" smtClean="0">
                <a:latin typeface="Arial" panose="020B0604020202020204" pitchFamily="34" charset="0"/>
                <a:cs typeface="Arial" panose="020B0604020202020204" pitchFamily="34" charset="0"/>
              </a:rPr>
              <a:t>An algorithm is set or sequence of instruction to solve a particular problem</a:t>
            </a:r>
            <a:endParaRPr lang="en-GB" sz="2400" dirty="0">
              <a:latin typeface="Arial" panose="020B0604020202020204" pitchFamily="34" charset="0"/>
              <a:cs typeface="Arial" panose="020B0604020202020204" pitchFamily="34" charset="0"/>
            </a:endParaRPr>
          </a:p>
          <a:p>
            <a:pPr marL="0" indent="0">
              <a:buNone/>
            </a:pPr>
            <a:endParaRPr lang="en-GB" sz="2400" dirty="0"/>
          </a:p>
        </p:txBody>
      </p:sp>
      <p:sp>
        <p:nvSpPr>
          <p:cNvPr id="4" name="Flowchart: Terminator 3"/>
          <p:cNvSpPr/>
          <p:nvPr/>
        </p:nvSpPr>
        <p:spPr>
          <a:xfrm>
            <a:off x="3936644" y="1994113"/>
            <a:ext cx="1181128" cy="350866"/>
          </a:xfrm>
          <a:prstGeom prst="flowChartTerminator">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Start</a:t>
            </a:r>
            <a:endParaRPr lang="en-GB" dirty="0">
              <a:latin typeface="Arial" panose="020B0604020202020204" pitchFamily="34" charset="0"/>
              <a:cs typeface="Arial" panose="020B0604020202020204" pitchFamily="34" charset="0"/>
            </a:endParaRPr>
          </a:p>
        </p:txBody>
      </p:sp>
      <p:cxnSp>
        <p:nvCxnSpPr>
          <p:cNvPr id="6" name="Straight Arrow Connector 5"/>
          <p:cNvCxnSpPr>
            <a:stCxn id="4" idx="2"/>
          </p:cNvCxnSpPr>
          <p:nvPr/>
        </p:nvCxnSpPr>
        <p:spPr bwMode="auto">
          <a:xfrm>
            <a:off x="4527208" y="2344979"/>
            <a:ext cx="0" cy="251011"/>
          </a:xfrm>
          <a:prstGeom prst="straightConnector1">
            <a:avLst/>
          </a:prstGeom>
          <a:solidFill>
            <a:schemeClr val="accent1"/>
          </a:solidFill>
          <a:ln w="28575"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7" name="Group 6"/>
          <p:cNvGrpSpPr/>
          <p:nvPr/>
        </p:nvGrpSpPr>
        <p:grpSpPr>
          <a:xfrm>
            <a:off x="3641510" y="2598983"/>
            <a:ext cx="2205644" cy="1169673"/>
            <a:chOff x="4858544" y="2684125"/>
            <a:chExt cx="3134019" cy="1745445"/>
          </a:xfrm>
        </p:grpSpPr>
        <p:sp>
          <p:nvSpPr>
            <p:cNvPr id="8" name="Diamond 7"/>
            <p:cNvSpPr/>
            <p:nvPr/>
          </p:nvSpPr>
          <p:spPr>
            <a:xfrm>
              <a:off x="4858544" y="2684125"/>
              <a:ext cx="2520280" cy="1224136"/>
            </a:xfrm>
            <a:prstGeom prst="diamond">
              <a:avLst/>
            </a:prstGeom>
            <a:ln>
              <a:solidFill>
                <a:schemeClr val="accent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GB" dirty="0" smtClean="0">
                  <a:latin typeface="Arial" panose="020B0604020202020204" pitchFamily="34" charset="0"/>
                  <a:cs typeface="Arial" panose="020B0604020202020204" pitchFamily="34" charset="0"/>
                </a:rPr>
                <a:t>IF age =14</a:t>
              </a:r>
              <a:endParaRPr lang="en-GB" dirty="0">
                <a:latin typeface="Arial" panose="020B0604020202020204" pitchFamily="34" charset="0"/>
                <a:cs typeface="Arial" panose="020B0604020202020204" pitchFamily="34" charset="0"/>
              </a:endParaRPr>
            </a:p>
          </p:txBody>
        </p:sp>
        <p:cxnSp>
          <p:nvCxnSpPr>
            <p:cNvPr id="9" name="Straight Arrow Connector 8"/>
            <p:cNvCxnSpPr>
              <a:stCxn id="8" idx="3"/>
            </p:cNvCxnSpPr>
            <p:nvPr/>
          </p:nvCxnSpPr>
          <p:spPr>
            <a:xfrm>
              <a:off x="7378824" y="3296193"/>
              <a:ext cx="504056" cy="0"/>
            </a:xfrm>
            <a:prstGeom prst="straightConnector1">
              <a:avLst/>
            </a:prstGeom>
            <a:ln>
              <a:solidFill>
                <a:schemeClr val="accent1"/>
              </a:solidFill>
              <a:tailEnd type="arrow"/>
            </a:ln>
            <a:effectLst/>
          </p:spPr>
          <p:style>
            <a:lnRef idx="2">
              <a:schemeClr val="dk1"/>
            </a:lnRef>
            <a:fillRef idx="0">
              <a:schemeClr val="dk1"/>
            </a:fillRef>
            <a:effectRef idx="1">
              <a:schemeClr val="dk1"/>
            </a:effectRef>
            <a:fontRef idx="minor">
              <a:schemeClr val="tx1"/>
            </a:fontRef>
          </p:style>
        </p:cxnSp>
        <p:cxnSp>
          <p:nvCxnSpPr>
            <p:cNvPr id="10" name="Straight Arrow Connector 9"/>
            <p:cNvCxnSpPr>
              <a:stCxn id="8" idx="2"/>
            </p:cNvCxnSpPr>
            <p:nvPr/>
          </p:nvCxnSpPr>
          <p:spPr>
            <a:xfrm>
              <a:off x="6118684" y="3908261"/>
              <a:ext cx="0" cy="384835"/>
            </a:xfrm>
            <a:prstGeom prst="straightConnector1">
              <a:avLst/>
            </a:prstGeom>
            <a:ln>
              <a:solidFill>
                <a:schemeClr val="accent1"/>
              </a:solidFill>
              <a:tailEnd type="arrow"/>
            </a:ln>
            <a:effectLst/>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7194444" y="2817402"/>
              <a:ext cx="798119" cy="551136"/>
            </a:xfrm>
            <a:prstGeom prst="rect">
              <a:avLst/>
            </a:prstGeom>
            <a:noFill/>
            <a:ln>
              <a:noFill/>
            </a:ln>
          </p:spPr>
          <p:txBody>
            <a:bodyPr wrap="square" rtlCol="0">
              <a:spAutoFit/>
            </a:bodyPr>
            <a:lstStyle/>
            <a:p>
              <a:r>
                <a:rPr lang="en-GB" dirty="0" smtClean="0">
                  <a:latin typeface="Arial" panose="020B0604020202020204" pitchFamily="34" charset="0"/>
                  <a:cs typeface="Arial" panose="020B0604020202020204" pitchFamily="34" charset="0"/>
                </a:rPr>
                <a:t>Yes</a:t>
              </a:r>
              <a:endParaRPr lang="en-GB" dirty="0">
                <a:latin typeface="Arial" panose="020B0604020202020204" pitchFamily="34" charset="0"/>
                <a:cs typeface="Arial" panose="020B0604020202020204" pitchFamily="34" charset="0"/>
              </a:endParaRPr>
            </a:p>
          </p:txBody>
        </p:sp>
        <p:sp>
          <p:nvSpPr>
            <p:cNvPr id="12" name="TextBox 11"/>
            <p:cNvSpPr txBox="1"/>
            <p:nvPr/>
          </p:nvSpPr>
          <p:spPr>
            <a:xfrm>
              <a:off x="6118684" y="3878434"/>
              <a:ext cx="716293" cy="551136"/>
            </a:xfrm>
            <a:prstGeom prst="rect">
              <a:avLst/>
            </a:prstGeom>
            <a:noFill/>
            <a:ln>
              <a:noFill/>
            </a:ln>
          </p:spPr>
          <p:txBody>
            <a:bodyPr wrap="square" rtlCol="0">
              <a:spAutoFit/>
            </a:bodyPr>
            <a:lstStyle/>
            <a:p>
              <a:r>
                <a:rPr lang="en-GB" dirty="0" smtClean="0">
                  <a:latin typeface="Arial" panose="020B0604020202020204" pitchFamily="34" charset="0"/>
                  <a:cs typeface="Arial" panose="020B0604020202020204" pitchFamily="34" charset="0"/>
                </a:rPr>
                <a:t>No</a:t>
              </a:r>
              <a:endParaRPr lang="en-GB" dirty="0">
                <a:latin typeface="Arial" panose="020B0604020202020204" pitchFamily="34" charset="0"/>
                <a:cs typeface="Arial" panose="020B0604020202020204" pitchFamily="34" charset="0"/>
              </a:endParaRPr>
            </a:p>
          </p:txBody>
        </p:sp>
      </p:grpSp>
      <p:sp>
        <p:nvSpPr>
          <p:cNvPr id="13" name="Rectangle 12"/>
          <p:cNvSpPr/>
          <p:nvPr/>
        </p:nvSpPr>
        <p:spPr>
          <a:xfrm>
            <a:off x="5762322" y="2723294"/>
            <a:ext cx="1130460" cy="571705"/>
          </a:xfrm>
          <a:prstGeom prst="rect">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Stand up</a:t>
            </a:r>
            <a:endParaRPr lang="en-GB" dirty="0">
              <a:latin typeface="Arial" panose="020B0604020202020204" pitchFamily="34" charset="0"/>
              <a:cs typeface="Arial" panose="020B0604020202020204" pitchFamily="34" charset="0"/>
            </a:endParaRPr>
          </a:p>
        </p:txBody>
      </p:sp>
      <p:grpSp>
        <p:nvGrpSpPr>
          <p:cNvPr id="14" name="Group 13"/>
          <p:cNvGrpSpPr/>
          <p:nvPr/>
        </p:nvGrpSpPr>
        <p:grpSpPr>
          <a:xfrm>
            <a:off x="3555115" y="3669907"/>
            <a:ext cx="2414748" cy="1339260"/>
            <a:chOff x="4858544" y="2684125"/>
            <a:chExt cx="3134019" cy="1745445"/>
          </a:xfrm>
        </p:grpSpPr>
        <p:sp>
          <p:nvSpPr>
            <p:cNvPr id="15" name="Diamond 14"/>
            <p:cNvSpPr/>
            <p:nvPr/>
          </p:nvSpPr>
          <p:spPr>
            <a:xfrm>
              <a:off x="4858544" y="2684125"/>
              <a:ext cx="2520280" cy="1224136"/>
            </a:xfrm>
            <a:prstGeom prst="diamond">
              <a:avLst/>
            </a:prstGeom>
            <a:ln>
              <a:solidFill>
                <a:schemeClr val="accent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GB" dirty="0" smtClean="0">
                  <a:latin typeface="Arial" panose="020B0604020202020204" pitchFamily="34" charset="0"/>
                  <a:cs typeface="Arial" panose="020B0604020202020204" pitchFamily="34" charset="0"/>
                </a:rPr>
                <a:t>ELSEIF age =15</a:t>
              </a:r>
              <a:endParaRPr lang="en-GB" dirty="0">
                <a:latin typeface="Arial" panose="020B0604020202020204" pitchFamily="34" charset="0"/>
                <a:cs typeface="Arial" panose="020B0604020202020204" pitchFamily="34" charset="0"/>
              </a:endParaRPr>
            </a:p>
          </p:txBody>
        </p:sp>
        <p:cxnSp>
          <p:nvCxnSpPr>
            <p:cNvPr id="16" name="Straight Arrow Connector 15"/>
            <p:cNvCxnSpPr>
              <a:stCxn id="15" idx="3"/>
            </p:cNvCxnSpPr>
            <p:nvPr/>
          </p:nvCxnSpPr>
          <p:spPr>
            <a:xfrm>
              <a:off x="7378824" y="3296193"/>
              <a:ext cx="504056" cy="0"/>
            </a:xfrm>
            <a:prstGeom prst="straightConnector1">
              <a:avLst/>
            </a:prstGeom>
            <a:ln>
              <a:solidFill>
                <a:schemeClr val="accent1"/>
              </a:solidFill>
              <a:tailEnd type="arrow"/>
            </a:ln>
            <a:effectLst/>
          </p:spPr>
          <p:style>
            <a:lnRef idx="2">
              <a:schemeClr val="dk1"/>
            </a:lnRef>
            <a:fillRef idx="0">
              <a:schemeClr val="dk1"/>
            </a:fillRef>
            <a:effectRef idx="1">
              <a:schemeClr val="dk1"/>
            </a:effectRef>
            <a:fontRef idx="minor">
              <a:schemeClr val="tx1"/>
            </a:fontRef>
          </p:style>
        </p:cxnSp>
        <p:cxnSp>
          <p:nvCxnSpPr>
            <p:cNvPr id="17" name="Straight Arrow Connector 16"/>
            <p:cNvCxnSpPr>
              <a:stCxn id="15" idx="2"/>
            </p:cNvCxnSpPr>
            <p:nvPr/>
          </p:nvCxnSpPr>
          <p:spPr>
            <a:xfrm>
              <a:off x="6118684" y="3908261"/>
              <a:ext cx="0" cy="384835"/>
            </a:xfrm>
            <a:prstGeom prst="straightConnector1">
              <a:avLst/>
            </a:prstGeom>
            <a:ln>
              <a:solidFill>
                <a:schemeClr val="accent1"/>
              </a:solidFill>
              <a:tailEnd type="arrow"/>
            </a:ln>
            <a:effectLst/>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7194444" y="2817402"/>
              <a:ext cx="798119" cy="551136"/>
            </a:xfrm>
            <a:prstGeom prst="rect">
              <a:avLst/>
            </a:prstGeom>
            <a:noFill/>
            <a:ln>
              <a:noFill/>
            </a:ln>
          </p:spPr>
          <p:txBody>
            <a:bodyPr wrap="square" rtlCol="0">
              <a:spAutoFit/>
            </a:bodyPr>
            <a:lstStyle/>
            <a:p>
              <a:r>
                <a:rPr lang="en-GB" dirty="0" smtClean="0">
                  <a:latin typeface="Arial" panose="020B0604020202020204" pitchFamily="34" charset="0"/>
                  <a:cs typeface="Arial" panose="020B0604020202020204" pitchFamily="34" charset="0"/>
                </a:rPr>
                <a:t>Yes</a:t>
              </a:r>
              <a:endParaRPr lang="en-GB" dirty="0">
                <a:latin typeface="Arial" panose="020B0604020202020204" pitchFamily="34" charset="0"/>
                <a:cs typeface="Arial" panose="020B0604020202020204" pitchFamily="34" charset="0"/>
              </a:endParaRPr>
            </a:p>
          </p:txBody>
        </p:sp>
        <p:sp>
          <p:nvSpPr>
            <p:cNvPr id="19" name="TextBox 18"/>
            <p:cNvSpPr txBox="1"/>
            <p:nvPr/>
          </p:nvSpPr>
          <p:spPr>
            <a:xfrm>
              <a:off x="6118684" y="3878434"/>
              <a:ext cx="716293" cy="551136"/>
            </a:xfrm>
            <a:prstGeom prst="rect">
              <a:avLst/>
            </a:prstGeom>
            <a:noFill/>
            <a:ln>
              <a:noFill/>
            </a:ln>
          </p:spPr>
          <p:txBody>
            <a:bodyPr wrap="square" rtlCol="0">
              <a:spAutoFit/>
            </a:bodyPr>
            <a:lstStyle/>
            <a:p>
              <a:r>
                <a:rPr lang="en-GB" dirty="0" smtClean="0">
                  <a:latin typeface="Arial" panose="020B0604020202020204" pitchFamily="34" charset="0"/>
                  <a:cs typeface="Arial" panose="020B0604020202020204" pitchFamily="34" charset="0"/>
                </a:rPr>
                <a:t>No</a:t>
              </a:r>
              <a:endParaRPr lang="en-GB" dirty="0">
                <a:latin typeface="Arial" panose="020B0604020202020204" pitchFamily="34" charset="0"/>
                <a:cs typeface="Arial" panose="020B0604020202020204" pitchFamily="34" charset="0"/>
              </a:endParaRPr>
            </a:p>
          </p:txBody>
        </p:sp>
      </p:grpSp>
      <p:sp>
        <p:nvSpPr>
          <p:cNvPr id="20" name="Rectangle 19"/>
          <p:cNvSpPr/>
          <p:nvPr/>
        </p:nvSpPr>
        <p:spPr>
          <a:xfrm>
            <a:off x="5878867" y="3801512"/>
            <a:ext cx="1130460" cy="571705"/>
          </a:xfrm>
          <a:prstGeom prst="rect">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Clap</a:t>
            </a:r>
            <a:endParaRPr lang="en-GB" dirty="0">
              <a:latin typeface="Arial" panose="020B0604020202020204" pitchFamily="34" charset="0"/>
              <a:cs typeface="Arial" panose="020B0604020202020204" pitchFamily="34" charset="0"/>
            </a:endParaRPr>
          </a:p>
        </p:txBody>
      </p:sp>
      <p:grpSp>
        <p:nvGrpSpPr>
          <p:cNvPr id="21" name="Group 20"/>
          <p:cNvGrpSpPr/>
          <p:nvPr/>
        </p:nvGrpSpPr>
        <p:grpSpPr>
          <a:xfrm>
            <a:off x="3543922" y="4909212"/>
            <a:ext cx="2414748" cy="1339260"/>
            <a:chOff x="4858544" y="2684125"/>
            <a:chExt cx="3134019" cy="1745445"/>
          </a:xfrm>
        </p:grpSpPr>
        <p:sp>
          <p:nvSpPr>
            <p:cNvPr id="22" name="Diamond 21"/>
            <p:cNvSpPr/>
            <p:nvPr/>
          </p:nvSpPr>
          <p:spPr>
            <a:xfrm>
              <a:off x="4858544" y="2684125"/>
              <a:ext cx="2520280" cy="1224136"/>
            </a:xfrm>
            <a:prstGeom prst="diamond">
              <a:avLst/>
            </a:prstGeom>
            <a:ln>
              <a:solidFill>
                <a:schemeClr val="accent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GB" dirty="0" smtClean="0">
                  <a:latin typeface="Arial" panose="020B0604020202020204" pitchFamily="34" charset="0"/>
                  <a:cs typeface="Arial" panose="020B0604020202020204" pitchFamily="34" charset="0"/>
                </a:rPr>
                <a:t>ELSEIF age =16</a:t>
              </a:r>
              <a:endParaRPr lang="en-GB" dirty="0">
                <a:latin typeface="Arial" panose="020B0604020202020204" pitchFamily="34" charset="0"/>
                <a:cs typeface="Arial" panose="020B0604020202020204" pitchFamily="34" charset="0"/>
              </a:endParaRPr>
            </a:p>
          </p:txBody>
        </p:sp>
        <p:cxnSp>
          <p:nvCxnSpPr>
            <p:cNvPr id="23" name="Straight Arrow Connector 22"/>
            <p:cNvCxnSpPr>
              <a:stCxn id="22" idx="3"/>
            </p:cNvCxnSpPr>
            <p:nvPr/>
          </p:nvCxnSpPr>
          <p:spPr>
            <a:xfrm>
              <a:off x="7378824" y="3296193"/>
              <a:ext cx="504056" cy="0"/>
            </a:xfrm>
            <a:prstGeom prst="straightConnector1">
              <a:avLst/>
            </a:prstGeom>
            <a:ln>
              <a:solidFill>
                <a:schemeClr val="accent1"/>
              </a:solidFill>
              <a:tailEnd type="arrow"/>
            </a:ln>
            <a:effectLst/>
          </p:spPr>
          <p:style>
            <a:lnRef idx="2">
              <a:schemeClr val="dk1"/>
            </a:lnRef>
            <a:fillRef idx="0">
              <a:schemeClr val="dk1"/>
            </a:fillRef>
            <a:effectRef idx="1">
              <a:schemeClr val="dk1"/>
            </a:effectRef>
            <a:fontRef idx="minor">
              <a:schemeClr val="tx1"/>
            </a:fontRef>
          </p:style>
        </p:cxnSp>
        <p:cxnSp>
          <p:nvCxnSpPr>
            <p:cNvPr id="24" name="Straight Arrow Connector 23"/>
            <p:cNvCxnSpPr>
              <a:stCxn id="22" idx="2"/>
            </p:cNvCxnSpPr>
            <p:nvPr/>
          </p:nvCxnSpPr>
          <p:spPr>
            <a:xfrm>
              <a:off x="6118684" y="3908261"/>
              <a:ext cx="0" cy="384835"/>
            </a:xfrm>
            <a:prstGeom prst="straightConnector1">
              <a:avLst/>
            </a:prstGeom>
            <a:ln>
              <a:solidFill>
                <a:schemeClr val="accent1"/>
              </a:solidFill>
              <a:tailEnd type="arrow"/>
            </a:ln>
            <a:effectLst/>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7194444" y="2817402"/>
              <a:ext cx="798119" cy="551136"/>
            </a:xfrm>
            <a:prstGeom prst="rect">
              <a:avLst/>
            </a:prstGeom>
            <a:noFill/>
            <a:ln>
              <a:noFill/>
            </a:ln>
          </p:spPr>
          <p:txBody>
            <a:bodyPr wrap="square" rtlCol="0">
              <a:spAutoFit/>
            </a:bodyPr>
            <a:lstStyle/>
            <a:p>
              <a:r>
                <a:rPr lang="en-GB" dirty="0" smtClean="0">
                  <a:latin typeface="Arial" panose="020B0604020202020204" pitchFamily="34" charset="0"/>
                  <a:cs typeface="Arial" panose="020B0604020202020204" pitchFamily="34" charset="0"/>
                </a:rPr>
                <a:t>Yes</a:t>
              </a:r>
              <a:endParaRPr lang="en-GB" dirty="0">
                <a:latin typeface="Arial" panose="020B0604020202020204" pitchFamily="34" charset="0"/>
                <a:cs typeface="Arial" panose="020B0604020202020204" pitchFamily="34" charset="0"/>
              </a:endParaRPr>
            </a:p>
          </p:txBody>
        </p:sp>
        <p:sp>
          <p:nvSpPr>
            <p:cNvPr id="26" name="TextBox 25"/>
            <p:cNvSpPr txBox="1"/>
            <p:nvPr/>
          </p:nvSpPr>
          <p:spPr>
            <a:xfrm>
              <a:off x="6118684" y="3878434"/>
              <a:ext cx="716293" cy="551136"/>
            </a:xfrm>
            <a:prstGeom prst="rect">
              <a:avLst/>
            </a:prstGeom>
            <a:noFill/>
            <a:ln>
              <a:noFill/>
            </a:ln>
          </p:spPr>
          <p:txBody>
            <a:bodyPr wrap="square" rtlCol="0">
              <a:spAutoFit/>
            </a:bodyPr>
            <a:lstStyle/>
            <a:p>
              <a:r>
                <a:rPr lang="en-GB" dirty="0" smtClean="0">
                  <a:latin typeface="Arial" panose="020B0604020202020204" pitchFamily="34" charset="0"/>
                  <a:cs typeface="Arial" panose="020B0604020202020204" pitchFamily="34" charset="0"/>
                </a:rPr>
                <a:t>No</a:t>
              </a:r>
              <a:endParaRPr lang="en-GB" dirty="0">
                <a:latin typeface="Arial" panose="020B0604020202020204" pitchFamily="34" charset="0"/>
                <a:cs typeface="Arial" panose="020B0604020202020204" pitchFamily="34" charset="0"/>
              </a:endParaRPr>
            </a:p>
          </p:txBody>
        </p:sp>
      </p:grpSp>
      <p:sp>
        <p:nvSpPr>
          <p:cNvPr id="27" name="Rectangle 26"/>
          <p:cNvSpPr/>
          <p:nvPr/>
        </p:nvSpPr>
        <p:spPr>
          <a:xfrm>
            <a:off x="5867674" y="5040817"/>
            <a:ext cx="1130460" cy="571705"/>
          </a:xfrm>
          <a:prstGeom prst="rect">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Sing a Song</a:t>
            </a:r>
            <a:endParaRPr lang="en-GB" dirty="0">
              <a:latin typeface="Arial" panose="020B0604020202020204" pitchFamily="34" charset="0"/>
              <a:cs typeface="Arial" panose="020B0604020202020204" pitchFamily="34" charset="0"/>
            </a:endParaRPr>
          </a:p>
        </p:txBody>
      </p:sp>
      <p:sp>
        <p:nvSpPr>
          <p:cNvPr id="28" name="Rectangle 27"/>
          <p:cNvSpPr/>
          <p:nvPr/>
        </p:nvSpPr>
        <p:spPr>
          <a:xfrm>
            <a:off x="3987312" y="6143757"/>
            <a:ext cx="1130460" cy="571705"/>
          </a:xfrm>
          <a:prstGeom prst="rect">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Sit on the floor</a:t>
            </a:r>
            <a:endParaRPr lang="en-GB" dirty="0">
              <a:latin typeface="Arial" panose="020B0604020202020204" pitchFamily="34" charset="0"/>
              <a:cs typeface="Arial" panose="020B0604020202020204" pitchFamily="34" charset="0"/>
            </a:endParaRPr>
          </a:p>
        </p:txBody>
      </p:sp>
      <p:cxnSp>
        <p:nvCxnSpPr>
          <p:cNvPr id="29" name="Straight Arrow Connector 28"/>
          <p:cNvCxnSpPr/>
          <p:nvPr/>
        </p:nvCxnSpPr>
        <p:spPr bwMode="auto">
          <a:xfrm flipH="1">
            <a:off x="3572020" y="6429609"/>
            <a:ext cx="415292" cy="0"/>
          </a:xfrm>
          <a:prstGeom prst="straightConnector1">
            <a:avLst/>
          </a:prstGeom>
          <a:solidFill>
            <a:schemeClr val="accent1"/>
          </a:solidFill>
          <a:ln w="28575"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1" name="Flowchart: Terminator 30"/>
          <p:cNvSpPr/>
          <p:nvPr/>
        </p:nvSpPr>
        <p:spPr>
          <a:xfrm>
            <a:off x="2390892" y="6234417"/>
            <a:ext cx="1181128" cy="350866"/>
          </a:xfrm>
          <a:prstGeom prst="flowChartTerminator">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End</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3621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arn(inVertical)">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barn(inVertical)">
                                      <p:cBhvr>
                                        <p:cTn id="40" dur="5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barn(inVertical)">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barn(inVertical)">
                                      <p:cBhvr>
                                        <p:cTn id="50" dur="500"/>
                                        <p:tgtEl>
                                          <p:spTgt spid="29"/>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arn(inVertical)">
                                      <p:cBhvr>
                                        <p:cTn id="5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20" grpId="0" animBg="1"/>
      <p:bldP spid="27" grpId="0" animBg="1"/>
      <p:bldP spid="28"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a:ln>
            <a:noFill/>
          </a:ln>
        </p:spPr>
        <p:txBody>
          <a:bodyPr/>
          <a:lstStyle/>
          <a:p>
            <a:r>
              <a:rPr lang="en-GB" b="1" dirty="0" smtClean="0">
                <a:solidFill>
                  <a:schemeClr val="tx1"/>
                </a:solidFill>
                <a:effectLst>
                  <a:outerShdw blurRad="38100" dist="38100" dir="2700000" algn="tl">
                    <a:srgbClr val="000000">
                      <a:alpha val="43137"/>
                    </a:srgbClr>
                  </a:outerShdw>
                </a:effectLst>
              </a:rPr>
              <a:t>Keywords Explained</a:t>
            </a:r>
            <a:endParaRPr lang="en-GB" b="1" dirty="0">
              <a:solidFill>
                <a:schemeClr val="tx1"/>
              </a:solidFill>
              <a:effectLst>
                <a:outerShdw blurRad="38100" dist="38100" dir="2700000" algn="tl">
                  <a:srgbClr val="000000">
                    <a:alpha val="43137"/>
                  </a:srgbClr>
                </a:outerShdw>
              </a:effectLst>
            </a:endParaRPr>
          </a:p>
        </p:txBody>
      </p:sp>
      <p:sp>
        <p:nvSpPr>
          <p:cNvPr id="4" name="Text Placeholder 3"/>
          <p:cNvSpPr>
            <a:spLocks noGrp="1"/>
          </p:cNvSpPr>
          <p:nvPr>
            <p:ph idx="1"/>
          </p:nvPr>
        </p:nvSpPr>
        <p:spPr>
          <a:xfrm>
            <a:off x="193959" y="1304366"/>
            <a:ext cx="8686800" cy="4782670"/>
          </a:xfrm>
          <a:ln>
            <a:noFill/>
          </a:ln>
        </p:spPr>
        <p:txBody>
          <a:bodyPr>
            <a:noAutofit/>
          </a:bodyPr>
          <a:lstStyle/>
          <a:p>
            <a:pPr lvl="0">
              <a:spcBef>
                <a:spcPts val="1200"/>
              </a:spcBef>
            </a:pPr>
            <a:r>
              <a:rPr lang="en-GB" sz="3200" b="1" dirty="0"/>
              <a:t>Algorithm</a:t>
            </a:r>
            <a:r>
              <a:rPr lang="en-GB" sz="3200" dirty="0"/>
              <a:t> – the series of steps to solve a problem or perform an </a:t>
            </a:r>
            <a:r>
              <a:rPr lang="en-GB" sz="3200" dirty="0" smtClean="0"/>
              <a:t>action.</a:t>
            </a:r>
          </a:p>
          <a:p>
            <a:pPr marL="0" lvl="0" indent="0">
              <a:spcBef>
                <a:spcPts val="1200"/>
              </a:spcBef>
              <a:buNone/>
            </a:pPr>
            <a:endParaRPr lang="en-GB" sz="3200" dirty="0"/>
          </a:p>
          <a:p>
            <a:pPr lvl="0">
              <a:spcBef>
                <a:spcPts val="1200"/>
              </a:spcBef>
            </a:pPr>
            <a:r>
              <a:rPr lang="en-GB" sz="3200" b="1" dirty="0"/>
              <a:t>Flowchart</a:t>
            </a:r>
            <a:r>
              <a:rPr lang="en-GB" sz="3200" dirty="0"/>
              <a:t> – a diagram that shows the inputs, outputs and processes in an </a:t>
            </a:r>
            <a:r>
              <a:rPr lang="en-GB" sz="3200" dirty="0" smtClean="0"/>
              <a:t>algorithms.</a:t>
            </a:r>
          </a:p>
          <a:p>
            <a:pPr marL="0" lvl="0" indent="0">
              <a:spcBef>
                <a:spcPts val="1200"/>
              </a:spcBef>
              <a:buNone/>
            </a:pPr>
            <a:endParaRPr lang="en-GB" sz="3200" dirty="0"/>
          </a:p>
          <a:p>
            <a:pPr lvl="0">
              <a:spcBef>
                <a:spcPts val="1200"/>
              </a:spcBef>
            </a:pPr>
            <a:r>
              <a:rPr lang="en-GB" sz="3200" b="1" dirty="0"/>
              <a:t>Process</a:t>
            </a:r>
            <a:r>
              <a:rPr lang="en-GB" sz="3200" dirty="0"/>
              <a:t> – an action that takes </a:t>
            </a:r>
            <a:r>
              <a:rPr lang="en-GB" sz="3200" dirty="0" smtClean="0"/>
              <a:t>place.</a:t>
            </a:r>
            <a:endParaRPr lang="en-GB" sz="3200" dirty="0"/>
          </a:p>
        </p:txBody>
      </p:sp>
    </p:spTree>
    <p:extLst>
      <p:ext uri="{BB962C8B-B14F-4D97-AF65-F5344CB8AC3E}">
        <p14:creationId xmlns:p14="http://schemas.microsoft.com/office/powerpoint/2010/main" val="109396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barn(inVertical)">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barn(inVertical)">
                                      <p:cBhvr>
                                        <p:cTn id="1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a:ln>
            <a:noFill/>
          </a:ln>
        </p:spPr>
        <p:txBody>
          <a:bodyPr/>
          <a:lstStyle/>
          <a:p>
            <a:r>
              <a:rPr lang="en-GB" b="1" dirty="0" smtClean="0">
                <a:solidFill>
                  <a:schemeClr val="tx1"/>
                </a:solidFill>
                <a:effectLst>
                  <a:outerShdw blurRad="38100" dist="38100" dir="2700000" algn="tl">
                    <a:srgbClr val="000000">
                      <a:alpha val="43137"/>
                    </a:srgbClr>
                  </a:outerShdw>
                </a:effectLst>
              </a:rPr>
              <a:t>Flowcharts</a:t>
            </a:r>
            <a:endParaRPr lang="en-GB" b="1" dirty="0">
              <a:solidFill>
                <a:schemeClr val="tx1"/>
              </a:solidFill>
              <a:effectLst>
                <a:outerShdw blurRad="38100" dist="38100" dir="2700000" algn="tl">
                  <a:srgbClr val="000000">
                    <a:alpha val="43137"/>
                  </a:srgbClr>
                </a:outerShdw>
              </a:effectLst>
            </a:endParaRPr>
          </a:p>
        </p:txBody>
      </p:sp>
      <p:sp>
        <p:nvSpPr>
          <p:cNvPr id="4" name="Text Placeholder 3"/>
          <p:cNvSpPr>
            <a:spLocks noGrp="1"/>
          </p:cNvSpPr>
          <p:nvPr>
            <p:ph idx="1"/>
          </p:nvPr>
        </p:nvSpPr>
        <p:spPr>
          <a:xfrm>
            <a:off x="411019" y="1166813"/>
            <a:ext cx="8308109" cy="4959350"/>
          </a:xfrm>
          <a:ln>
            <a:noFill/>
          </a:ln>
        </p:spPr>
        <p:txBody>
          <a:bodyPr>
            <a:normAutofit fontScale="92500"/>
          </a:bodyPr>
          <a:lstStyle/>
          <a:p>
            <a:pPr>
              <a:spcBef>
                <a:spcPts val="1200"/>
              </a:spcBef>
            </a:pPr>
            <a:r>
              <a:rPr lang="en-GB" dirty="0" smtClean="0"/>
              <a:t>A flowchart can be used to represent an algorithm.</a:t>
            </a:r>
          </a:p>
          <a:p>
            <a:pPr>
              <a:spcBef>
                <a:spcPts val="1200"/>
              </a:spcBef>
            </a:pPr>
            <a:r>
              <a:rPr lang="en-GB" dirty="0" smtClean="0"/>
              <a:t>It shows the data that is input, and output.</a:t>
            </a:r>
          </a:p>
          <a:p>
            <a:pPr>
              <a:spcBef>
                <a:spcPts val="1200"/>
              </a:spcBef>
            </a:pPr>
            <a:r>
              <a:rPr lang="en-GB" dirty="0" smtClean="0"/>
              <a:t>It shows the processes (actions) that take place.</a:t>
            </a:r>
          </a:p>
          <a:p>
            <a:pPr>
              <a:spcBef>
                <a:spcPts val="1200"/>
              </a:spcBef>
            </a:pPr>
            <a:r>
              <a:rPr lang="en-GB" dirty="0" smtClean="0"/>
              <a:t>It shows the decisions and repetitions that take place.</a:t>
            </a:r>
          </a:p>
          <a:p>
            <a:pPr>
              <a:spcBef>
                <a:spcPts val="1200"/>
              </a:spcBef>
            </a:pPr>
            <a:r>
              <a:rPr lang="en-GB" dirty="0" smtClean="0"/>
              <a:t>Lines are used to show the flow of control. </a:t>
            </a:r>
          </a:p>
          <a:p>
            <a:pPr>
              <a:spcBef>
                <a:spcPts val="1200"/>
              </a:spcBef>
            </a:pPr>
            <a:r>
              <a:rPr lang="en-GB" dirty="0" smtClean="0"/>
              <a:t>Set shapes are used to represent different functions.</a:t>
            </a:r>
          </a:p>
        </p:txBody>
      </p:sp>
    </p:spTree>
    <p:extLst>
      <p:ext uri="{BB962C8B-B14F-4D97-AF65-F5344CB8AC3E}">
        <p14:creationId xmlns:p14="http://schemas.microsoft.com/office/powerpoint/2010/main" val="108485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40000"/>
              <a:lumOff val="60000"/>
            </a:schemeClr>
          </a:solidFill>
          <a:ln>
            <a:noFill/>
          </a:ln>
        </p:spPr>
        <p:txBody>
          <a:bodyPr/>
          <a:lstStyle/>
          <a:p>
            <a:r>
              <a:rPr lang="en-GB" b="1" dirty="0" smtClean="0">
                <a:solidFill>
                  <a:schemeClr val="tx1"/>
                </a:solidFill>
                <a:effectLst>
                  <a:outerShdw blurRad="38100" dist="38100" dir="2700000" algn="tl">
                    <a:srgbClr val="000000">
                      <a:alpha val="43137"/>
                    </a:srgbClr>
                  </a:outerShdw>
                </a:effectLst>
              </a:rPr>
              <a:t>Flowchart symbols</a:t>
            </a:r>
            <a:endParaRPr lang="en-GB" b="1" dirty="0">
              <a:solidFill>
                <a:schemeClr val="tx1"/>
              </a:solidFill>
              <a:effectLst>
                <a:outerShdw blurRad="38100" dist="38100" dir="2700000" algn="tl">
                  <a:srgbClr val="000000">
                    <a:alpha val="43137"/>
                  </a:srgbClr>
                </a:outerShdw>
              </a:effectLst>
            </a:endParaRPr>
          </a:p>
        </p:txBody>
      </p:sp>
      <p:sp>
        <p:nvSpPr>
          <p:cNvPr id="5" name="Flowchart: Terminator 4"/>
          <p:cNvSpPr/>
          <p:nvPr/>
        </p:nvSpPr>
        <p:spPr>
          <a:xfrm>
            <a:off x="1042120" y="1700808"/>
            <a:ext cx="2386608" cy="648072"/>
          </a:xfrm>
          <a:prstGeom prst="flowChartTerminator">
            <a:avLst/>
          </a:prstGeom>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Start/End</a:t>
            </a:r>
            <a:endParaRPr lang="en-GB" dirty="0">
              <a:latin typeface="Arial" panose="020B0604020202020204" pitchFamily="34" charset="0"/>
              <a:cs typeface="Arial" panose="020B0604020202020204" pitchFamily="34" charset="0"/>
            </a:endParaRPr>
          </a:p>
        </p:txBody>
      </p:sp>
      <p:sp>
        <p:nvSpPr>
          <p:cNvPr id="6" name="Rectangle 5"/>
          <p:cNvSpPr/>
          <p:nvPr/>
        </p:nvSpPr>
        <p:spPr>
          <a:xfrm>
            <a:off x="4714528" y="1556792"/>
            <a:ext cx="2808312" cy="792088"/>
          </a:xfrm>
          <a:prstGeom prst="rect">
            <a:avLst/>
          </a:prstGeom>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Process</a:t>
            </a:r>
            <a:endParaRPr lang="en-GB" dirty="0">
              <a:latin typeface="Arial" panose="020B0604020202020204" pitchFamily="34" charset="0"/>
              <a:cs typeface="Arial" panose="020B0604020202020204" pitchFamily="34" charset="0"/>
            </a:endParaRPr>
          </a:p>
        </p:txBody>
      </p:sp>
      <p:sp>
        <p:nvSpPr>
          <p:cNvPr id="7" name="Parallelogram 6"/>
          <p:cNvSpPr/>
          <p:nvPr/>
        </p:nvSpPr>
        <p:spPr>
          <a:xfrm>
            <a:off x="1042120" y="2871730"/>
            <a:ext cx="2386608" cy="864096"/>
          </a:xfrm>
          <a:prstGeom prst="parallelogram">
            <a:avLst/>
          </a:prstGeom>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err="1" smtClean="0">
                <a:latin typeface="Arial" panose="020B0604020202020204" pitchFamily="34" charset="0"/>
                <a:cs typeface="Arial" panose="020B0604020202020204" pitchFamily="34" charset="0"/>
              </a:rPr>
              <a:t>Input/Output</a:t>
            </a:r>
            <a:endParaRPr lang="en-GB" dirty="0">
              <a:latin typeface="Arial" panose="020B0604020202020204" pitchFamily="34" charset="0"/>
              <a:cs typeface="Arial" panose="020B0604020202020204" pitchFamily="34" charset="0"/>
            </a:endParaRPr>
          </a:p>
        </p:txBody>
      </p:sp>
      <p:sp>
        <p:nvSpPr>
          <p:cNvPr id="9" name="Flowchart: Predefined Process 8"/>
          <p:cNvSpPr/>
          <p:nvPr/>
        </p:nvSpPr>
        <p:spPr>
          <a:xfrm>
            <a:off x="976772" y="4222816"/>
            <a:ext cx="2520280" cy="936104"/>
          </a:xfrm>
          <a:prstGeom prst="flowChartPredefinedProcess">
            <a:avLst/>
          </a:prstGeom>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Sub-process</a:t>
            </a:r>
            <a:endParaRPr lang="en-GB" dirty="0">
              <a:latin typeface="Arial" panose="020B0604020202020204" pitchFamily="34" charset="0"/>
              <a:cs typeface="Arial" panose="020B0604020202020204" pitchFamily="34" charset="0"/>
            </a:endParaRPr>
          </a:p>
        </p:txBody>
      </p:sp>
      <p:sp>
        <p:nvSpPr>
          <p:cNvPr id="10" name="TextBox 9"/>
          <p:cNvSpPr txBox="1"/>
          <p:nvPr/>
        </p:nvSpPr>
        <p:spPr>
          <a:xfrm>
            <a:off x="4725217" y="4697560"/>
            <a:ext cx="4113929" cy="830997"/>
          </a:xfrm>
          <a:prstGeom prst="rect">
            <a:avLst/>
          </a:prstGeom>
          <a:solidFill>
            <a:srgbClr val="F69EE9"/>
          </a:solidFill>
        </p:spPr>
        <p:txBody>
          <a:bodyPr wrap="square" rtlCol="0">
            <a:spAutoFit/>
          </a:bodyPr>
          <a:lstStyle/>
          <a:p>
            <a:pPr algn="ctr"/>
            <a:r>
              <a:rPr lang="en-GB" sz="2400" dirty="0" smtClean="0">
                <a:latin typeface="Arial" panose="020B0604020202020204" pitchFamily="34" charset="0"/>
                <a:cs typeface="Arial" panose="020B0604020202020204" pitchFamily="34" charset="0"/>
              </a:rPr>
              <a:t>A decision has a ‘Yes’ and  ‘No’ coming from it.</a:t>
            </a:r>
          </a:p>
        </p:txBody>
      </p:sp>
      <p:grpSp>
        <p:nvGrpSpPr>
          <p:cNvPr id="3" name="Group 2"/>
          <p:cNvGrpSpPr/>
          <p:nvPr/>
        </p:nvGrpSpPr>
        <p:grpSpPr>
          <a:xfrm>
            <a:off x="4858544" y="2684125"/>
            <a:ext cx="3612836" cy="1618263"/>
            <a:chOff x="4858544" y="2684125"/>
            <a:chExt cx="3612836" cy="1618263"/>
          </a:xfrm>
        </p:grpSpPr>
        <p:sp>
          <p:nvSpPr>
            <p:cNvPr id="8" name="Diamond 7"/>
            <p:cNvSpPr/>
            <p:nvPr/>
          </p:nvSpPr>
          <p:spPr>
            <a:xfrm>
              <a:off x="4858544" y="2684125"/>
              <a:ext cx="2520280" cy="1224136"/>
            </a:xfrm>
            <a:prstGeom prst="diamond">
              <a:avLst/>
            </a:prstGeom>
            <a:ln>
              <a:solidFill>
                <a:srgbClr val="00B0F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Decision</a:t>
              </a:r>
              <a:endParaRPr lang="en-GB" dirty="0">
                <a:latin typeface="Arial" panose="020B0604020202020204" pitchFamily="34" charset="0"/>
                <a:cs typeface="Arial" panose="020B0604020202020204" pitchFamily="34" charset="0"/>
              </a:endParaRPr>
            </a:p>
          </p:txBody>
        </p:sp>
        <p:cxnSp>
          <p:nvCxnSpPr>
            <p:cNvPr id="4" name="Straight Arrow Connector 3"/>
            <p:cNvCxnSpPr>
              <a:stCxn id="8" idx="3"/>
            </p:cNvCxnSpPr>
            <p:nvPr/>
          </p:nvCxnSpPr>
          <p:spPr>
            <a:xfrm>
              <a:off x="7378824" y="3296193"/>
              <a:ext cx="504056" cy="0"/>
            </a:xfrm>
            <a:prstGeom prst="straightConnector1">
              <a:avLst/>
            </a:prstGeom>
            <a:ln>
              <a:solidFill>
                <a:srgbClr val="00B0F0"/>
              </a:solidFill>
              <a:tailEnd type="arrow"/>
            </a:ln>
            <a:effectLst/>
          </p:spPr>
          <p:style>
            <a:lnRef idx="2">
              <a:schemeClr val="dk1"/>
            </a:lnRef>
            <a:fillRef idx="0">
              <a:schemeClr val="dk1"/>
            </a:fillRef>
            <a:effectRef idx="1">
              <a:schemeClr val="dk1"/>
            </a:effectRef>
            <a:fontRef idx="minor">
              <a:schemeClr val="tx1"/>
            </a:fontRef>
          </p:style>
        </p:cxnSp>
        <p:cxnSp>
          <p:nvCxnSpPr>
            <p:cNvPr id="11" name="Straight Arrow Connector 10"/>
            <p:cNvCxnSpPr>
              <a:stCxn id="8" idx="2"/>
            </p:cNvCxnSpPr>
            <p:nvPr/>
          </p:nvCxnSpPr>
          <p:spPr>
            <a:xfrm>
              <a:off x="6118684" y="3908261"/>
              <a:ext cx="0" cy="384835"/>
            </a:xfrm>
            <a:prstGeom prst="straightConnector1">
              <a:avLst/>
            </a:prstGeom>
            <a:ln>
              <a:solidFill>
                <a:srgbClr val="00B0F0"/>
              </a:solidFill>
              <a:tailEnd type="arrow"/>
            </a:ln>
            <a:effectLst/>
          </p:spPr>
          <p:style>
            <a:lnRef idx="2">
              <a:schemeClr val="dk1"/>
            </a:lnRef>
            <a:fillRef idx="0">
              <a:schemeClr val="dk1"/>
            </a:fillRef>
            <a:effectRef idx="1">
              <a:schemeClr val="dk1"/>
            </a:effectRef>
            <a:fontRef idx="minor">
              <a:schemeClr val="tx1"/>
            </a:fontRef>
          </p:style>
        </p:cxnSp>
        <p:sp>
          <p:nvSpPr>
            <p:cNvPr id="15" name="TextBox 14"/>
            <p:cNvSpPr txBox="1"/>
            <p:nvPr/>
          </p:nvSpPr>
          <p:spPr>
            <a:xfrm>
              <a:off x="7380312" y="2920617"/>
              <a:ext cx="1091068" cy="369332"/>
            </a:xfrm>
            <a:prstGeom prst="rect">
              <a:avLst/>
            </a:prstGeom>
            <a:noFill/>
            <a:ln>
              <a:noFill/>
            </a:ln>
          </p:spPr>
          <p:txBody>
            <a:bodyPr wrap="none" rtlCol="0">
              <a:spAutoFit/>
            </a:bodyPr>
            <a:lstStyle/>
            <a:p>
              <a:r>
                <a:rPr lang="en-GB" dirty="0" smtClean="0">
                  <a:latin typeface="Arial" panose="020B0604020202020204" pitchFamily="34" charset="0"/>
                  <a:cs typeface="Arial" panose="020B0604020202020204" pitchFamily="34" charset="0"/>
                </a:rPr>
                <a:t>True/Yes</a:t>
              </a:r>
              <a:endParaRPr lang="en-GB" dirty="0">
                <a:latin typeface="Arial" panose="020B0604020202020204" pitchFamily="34" charset="0"/>
                <a:cs typeface="Arial" panose="020B0604020202020204" pitchFamily="34" charset="0"/>
              </a:endParaRPr>
            </a:p>
          </p:txBody>
        </p:sp>
        <p:sp>
          <p:nvSpPr>
            <p:cNvPr id="16" name="TextBox 15"/>
            <p:cNvSpPr txBox="1"/>
            <p:nvPr/>
          </p:nvSpPr>
          <p:spPr>
            <a:xfrm>
              <a:off x="6228184" y="3933056"/>
              <a:ext cx="1107996" cy="369332"/>
            </a:xfrm>
            <a:prstGeom prst="rect">
              <a:avLst/>
            </a:prstGeom>
            <a:noFill/>
            <a:ln>
              <a:noFill/>
            </a:ln>
          </p:spPr>
          <p:txBody>
            <a:bodyPr wrap="none" rtlCol="0">
              <a:spAutoFit/>
            </a:bodyPr>
            <a:lstStyle/>
            <a:p>
              <a:r>
                <a:rPr lang="en-GB" dirty="0" smtClean="0">
                  <a:latin typeface="Arial" panose="020B0604020202020204" pitchFamily="34" charset="0"/>
                  <a:cs typeface="Arial" panose="020B0604020202020204" pitchFamily="34" charset="0"/>
                </a:rPr>
                <a:t>False/No</a:t>
              </a:r>
              <a:endParaRPr lang="en-GB" dirty="0">
                <a:latin typeface="Arial" panose="020B0604020202020204" pitchFamily="34" charset="0"/>
                <a:cs typeface="Arial" panose="020B0604020202020204" pitchFamily="34" charset="0"/>
              </a:endParaRPr>
            </a:p>
          </p:txBody>
        </p:sp>
      </p:grpSp>
      <p:sp>
        <p:nvSpPr>
          <p:cNvPr id="12" name="Rectangle 11"/>
          <p:cNvSpPr/>
          <p:nvPr/>
        </p:nvSpPr>
        <p:spPr>
          <a:xfrm>
            <a:off x="976772" y="5810524"/>
            <a:ext cx="6974274" cy="830997"/>
          </a:xfrm>
          <a:prstGeom prst="rect">
            <a:avLst/>
          </a:prstGeom>
          <a:solidFill>
            <a:srgbClr val="F69EE9"/>
          </a:solidFill>
        </p:spPr>
        <p:txBody>
          <a:bodyPr wrap="square">
            <a:spAutoFit/>
          </a:bodyPr>
          <a:lstStyle/>
          <a:p>
            <a:pPr algn="ctr"/>
            <a:r>
              <a:rPr lang="en-GB" sz="2400" dirty="0">
                <a:latin typeface="Arial" panose="020B0604020202020204" pitchFamily="34" charset="0"/>
                <a:cs typeface="Arial" panose="020B0604020202020204" pitchFamily="34" charset="0"/>
              </a:rPr>
              <a:t>An </a:t>
            </a:r>
            <a:r>
              <a:rPr lang="en-GB" sz="2400" dirty="0" err="1">
                <a:latin typeface="Arial" panose="020B0604020202020204" pitchFamily="34" charset="0"/>
                <a:cs typeface="Arial" panose="020B0604020202020204" pitchFamily="34" charset="0"/>
              </a:rPr>
              <a:t>Input/Output</a:t>
            </a:r>
            <a:r>
              <a:rPr lang="en-GB" sz="2400" dirty="0">
                <a:latin typeface="Arial" panose="020B0604020202020204" pitchFamily="34" charset="0"/>
                <a:cs typeface="Arial" panose="020B0604020202020204" pitchFamily="34" charset="0"/>
              </a:rPr>
              <a:t> and process has 1 arrow going in, and 1 arrow coming out.</a:t>
            </a:r>
          </a:p>
        </p:txBody>
      </p:sp>
    </p:spTree>
    <p:extLst>
      <p:ext uri="{BB962C8B-B14F-4D97-AF65-F5344CB8AC3E}">
        <p14:creationId xmlns:p14="http://schemas.microsoft.com/office/powerpoint/2010/main" val="2701115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a:stCxn id="4" idx="2"/>
            <a:endCxn id="5" idx="1"/>
          </p:cNvCxnSpPr>
          <p:nvPr/>
        </p:nvCxnSpPr>
        <p:spPr>
          <a:xfrm>
            <a:off x="1502659" y="1907233"/>
            <a:ext cx="0" cy="36247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7" idx="2"/>
            <a:endCxn id="8" idx="0"/>
          </p:cNvCxnSpPr>
          <p:nvPr/>
        </p:nvCxnSpPr>
        <p:spPr>
          <a:xfrm rot="5400000" flipH="1" flipV="1">
            <a:off x="1658107" y="1333600"/>
            <a:ext cx="3019474" cy="3456384"/>
          </a:xfrm>
          <a:prstGeom prst="bentConnector5">
            <a:avLst>
              <a:gd name="adj1" fmla="val -7571"/>
              <a:gd name="adj2" fmla="val 48958"/>
              <a:gd name="adj3" fmla="val 104416"/>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4"/>
            <a:endCxn id="6" idx="0"/>
          </p:cNvCxnSpPr>
          <p:nvPr/>
        </p:nvCxnSpPr>
        <p:spPr>
          <a:xfrm>
            <a:off x="1439652" y="2773760"/>
            <a:ext cx="0" cy="340746"/>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4"/>
            <a:endCxn id="7" idx="0"/>
          </p:cNvCxnSpPr>
          <p:nvPr/>
        </p:nvCxnSpPr>
        <p:spPr>
          <a:xfrm>
            <a:off x="1439652" y="3618562"/>
            <a:ext cx="0" cy="37690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2"/>
            <a:endCxn id="9" idx="0"/>
          </p:cNvCxnSpPr>
          <p:nvPr/>
        </p:nvCxnSpPr>
        <p:spPr>
          <a:xfrm>
            <a:off x="4896036" y="2773760"/>
            <a:ext cx="0" cy="571407"/>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4"/>
            <a:endCxn id="11" idx="0"/>
          </p:cNvCxnSpPr>
          <p:nvPr/>
        </p:nvCxnSpPr>
        <p:spPr>
          <a:xfrm>
            <a:off x="4896036" y="3849223"/>
            <a:ext cx="7032" cy="85805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0" idx="4"/>
          </p:cNvCxnSpPr>
          <p:nvPr/>
        </p:nvCxnSpPr>
        <p:spPr>
          <a:xfrm rot="5400000">
            <a:off x="6049712" y="2700868"/>
            <a:ext cx="428957" cy="2736300"/>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Reading a Flowchart</a:t>
            </a:r>
            <a:endParaRPr lang="en-GB" b="1" dirty="0">
              <a:solidFill>
                <a:schemeClr val="tx1"/>
              </a:solidFill>
              <a:effectLst>
                <a:outerShdw blurRad="38100" dist="38100" dir="2700000" algn="tl">
                  <a:srgbClr val="000000">
                    <a:alpha val="43137"/>
                  </a:srgbClr>
                </a:outerShdw>
              </a:effectLst>
            </a:endParaRPr>
          </a:p>
        </p:txBody>
      </p:sp>
      <p:sp>
        <p:nvSpPr>
          <p:cNvPr id="4" name="Flowchart: Terminator 3"/>
          <p:cNvSpPr/>
          <p:nvPr/>
        </p:nvSpPr>
        <p:spPr>
          <a:xfrm>
            <a:off x="710571" y="1552055"/>
            <a:ext cx="1584176" cy="355178"/>
          </a:xfrm>
          <a:prstGeom prst="flowChartTerminator">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Start</a:t>
            </a:r>
            <a:endParaRPr lang="en-GB" dirty="0">
              <a:latin typeface="Arial" panose="020B0604020202020204" pitchFamily="34" charset="0"/>
              <a:cs typeface="Arial" panose="020B0604020202020204" pitchFamily="34" charset="0"/>
            </a:endParaRPr>
          </a:p>
        </p:txBody>
      </p:sp>
      <p:sp>
        <p:nvSpPr>
          <p:cNvPr id="5" name="Parallelogram 4"/>
          <p:cNvSpPr/>
          <p:nvPr/>
        </p:nvSpPr>
        <p:spPr>
          <a:xfrm>
            <a:off x="611560" y="2269704"/>
            <a:ext cx="1656184" cy="504056"/>
          </a:xfrm>
          <a:prstGeom prst="parallelogram">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INPUT x</a:t>
            </a:r>
            <a:endParaRPr lang="en-GB" dirty="0">
              <a:latin typeface="Arial" panose="020B0604020202020204" pitchFamily="34" charset="0"/>
              <a:cs typeface="Arial" panose="020B0604020202020204" pitchFamily="34" charset="0"/>
            </a:endParaRPr>
          </a:p>
        </p:txBody>
      </p:sp>
      <p:sp>
        <p:nvSpPr>
          <p:cNvPr id="6" name="Parallelogram 5"/>
          <p:cNvSpPr/>
          <p:nvPr/>
        </p:nvSpPr>
        <p:spPr>
          <a:xfrm>
            <a:off x="611560" y="3114506"/>
            <a:ext cx="1656184" cy="504056"/>
          </a:xfrm>
          <a:prstGeom prst="parallelogram">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INPUT y</a:t>
            </a:r>
            <a:endParaRPr lang="en-GB" dirty="0">
              <a:latin typeface="Arial" panose="020B0604020202020204" pitchFamily="34" charset="0"/>
              <a:cs typeface="Arial" panose="020B0604020202020204" pitchFamily="34" charset="0"/>
            </a:endParaRPr>
          </a:p>
        </p:txBody>
      </p:sp>
      <p:sp>
        <p:nvSpPr>
          <p:cNvPr id="7" name="Rectangle 6"/>
          <p:cNvSpPr/>
          <p:nvPr/>
        </p:nvSpPr>
        <p:spPr>
          <a:xfrm>
            <a:off x="611560" y="3995465"/>
            <a:ext cx="1656184" cy="576064"/>
          </a:xfrm>
          <a:prstGeom prst="rect">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total = x + y</a:t>
            </a:r>
            <a:endParaRPr lang="en-GB" dirty="0">
              <a:latin typeface="Arial" panose="020B0604020202020204" pitchFamily="34" charset="0"/>
              <a:cs typeface="Arial" panose="020B0604020202020204" pitchFamily="34" charset="0"/>
            </a:endParaRPr>
          </a:p>
        </p:txBody>
      </p:sp>
      <p:sp>
        <p:nvSpPr>
          <p:cNvPr id="8" name="Diamond 7"/>
          <p:cNvSpPr/>
          <p:nvPr/>
        </p:nvSpPr>
        <p:spPr>
          <a:xfrm>
            <a:off x="3995936" y="1552055"/>
            <a:ext cx="1800200" cy="1221705"/>
          </a:xfrm>
          <a:prstGeom prst="diamond">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Is total &gt; 10?</a:t>
            </a:r>
            <a:endParaRPr lang="en-GB" dirty="0">
              <a:latin typeface="Arial" panose="020B0604020202020204" pitchFamily="34" charset="0"/>
              <a:cs typeface="Arial" panose="020B0604020202020204" pitchFamily="34" charset="0"/>
            </a:endParaRPr>
          </a:p>
        </p:txBody>
      </p:sp>
      <p:sp>
        <p:nvSpPr>
          <p:cNvPr id="9" name="Parallelogram 8"/>
          <p:cNvSpPr/>
          <p:nvPr/>
        </p:nvSpPr>
        <p:spPr>
          <a:xfrm>
            <a:off x="3815916" y="3345167"/>
            <a:ext cx="2160240" cy="504056"/>
          </a:xfrm>
          <a:prstGeom prst="parallelogram">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OUTPUT total</a:t>
            </a:r>
            <a:endParaRPr lang="en-GB" dirty="0">
              <a:latin typeface="Arial" panose="020B0604020202020204" pitchFamily="34" charset="0"/>
              <a:cs typeface="Arial" panose="020B0604020202020204" pitchFamily="34" charset="0"/>
            </a:endParaRPr>
          </a:p>
        </p:txBody>
      </p:sp>
      <p:sp>
        <p:nvSpPr>
          <p:cNvPr id="10" name="Parallelogram 9"/>
          <p:cNvSpPr/>
          <p:nvPr/>
        </p:nvSpPr>
        <p:spPr>
          <a:xfrm>
            <a:off x="6588224" y="3350484"/>
            <a:ext cx="2088232" cy="504056"/>
          </a:xfrm>
          <a:prstGeom prst="parallelogram">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OUTPUT x * y</a:t>
            </a:r>
            <a:endParaRPr lang="en-GB" dirty="0">
              <a:latin typeface="Arial" panose="020B0604020202020204" pitchFamily="34" charset="0"/>
              <a:cs typeface="Arial" panose="020B0604020202020204" pitchFamily="34" charset="0"/>
            </a:endParaRPr>
          </a:p>
        </p:txBody>
      </p:sp>
      <p:sp>
        <p:nvSpPr>
          <p:cNvPr id="11" name="Flowchart: Terminator 10"/>
          <p:cNvSpPr/>
          <p:nvPr/>
        </p:nvSpPr>
        <p:spPr>
          <a:xfrm>
            <a:off x="4110980" y="4707274"/>
            <a:ext cx="1584176" cy="355178"/>
          </a:xfrm>
          <a:prstGeom prst="flowChartTerminator">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End</a:t>
            </a:r>
            <a:endParaRPr lang="en-GB" dirty="0">
              <a:latin typeface="Arial" panose="020B0604020202020204" pitchFamily="34" charset="0"/>
              <a:cs typeface="Arial" panose="020B0604020202020204" pitchFamily="34" charset="0"/>
            </a:endParaRPr>
          </a:p>
        </p:txBody>
      </p:sp>
      <p:cxnSp>
        <p:nvCxnSpPr>
          <p:cNvPr id="26" name="Elbow Connector 25"/>
          <p:cNvCxnSpPr>
            <a:stCxn id="8" idx="3"/>
            <a:endCxn id="10" idx="1"/>
          </p:cNvCxnSpPr>
          <p:nvPr/>
        </p:nvCxnSpPr>
        <p:spPr>
          <a:xfrm>
            <a:off x="5796136" y="2162908"/>
            <a:ext cx="1899211" cy="1187576"/>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64835" y="5229801"/>
            <a:ext cx="8132619" cy="1200329"/>
          </a:xfrm>
          <a:prstGeom prst="rect">
            <a:avLst/>
          </a:prstGeom>
          <a:noFill/>
        </p:spPr>
        <p:txBody>
          <a:bodyPr wrap="square" rtlCol="0">
            <a:spAutoFit/>
          </a:bodyPr>
          <a:lstStyle/>
          <a:p>
            <a:pPr>
              <a:lnSpc>
                <a:spcPct val="150000"/>
              </a:lnSpc>
            </a:pPr>
            <a:r>
              <a:rPr lang="en-GB" sz="2400" dirty="0" smtClean="0">
                <a:latin typeface="Arial" panose="020B0604020202020204" pitchFamily="34" charset="0"/>
                <a:cs typeface="Arial" panose="020B0604020202020204" pitchFamily="34" charset="0"/>
              </a:rPr>
              <a:t>What will be the result if </a:t>
            </a:r>
            <a:r>
              <a:rPr lang="en-GB" sz="2400" b="1" dirty="0" smtClean="0">
                <a:latin typeface="Arial" panose="020B0604020202020204" pitchFamily="34" charset="0"/>
                <a:cs typeface="Arial" panose="020B0604020202020204" pitchFamily="34" charset="0"/>
              </a:rPr>
              <a:t>2</a:t>
            </a:r>
            <a:r>
              <a:rPr lang="en-GB" sz="2400" dirty="0" smtClean="0">
                <a:latin typeface="Arial" panose="020B0604020202020204" pitchFamily="34" charset="0"/>
                <a:cs typeface="Arial" panose="020B0604020202020204" pitchFamily="34" charset="0"/>
              </a:rPr>
              <a:t> and then </a:t>
            </a:r>
            <a:r>
              <a:rPr lang="en-GB" sz="2400" b="1" dirty="0" smtClean="0">
                <a:latin typeface="Arial" panose="020B0604020202020204" pitchFamily="34" charset="0"/>
                <a:cs typeface="Arial" panose="020B0604020202020204" pitchFamily="34" charset="0"/>
              </a:rPr>
              <a:t>4</a:t>
            </a:r>
            <a:r>
              <a:rPr lang="en-GB" sz="2400" dirty="0" smtClean="0">
                <a:latin typeface="Arial" panose="020B0604020202020204" pitchFamily="34" charset="0"/>
                <a:cs typeface="Arial" panose="020B0604020202020204" pitchFamily="34" charset="0"/>
              </a:rPr>
              <a:t> are input?</a:t>
            </a:r>
          </a:p>
          <a:p>
            <a:pPr>
              <a:lnSpc>
                <a:spcPct val="150000"/>
              </a:lnSpc>
            </a:pPr>
            <a:r>
              <a:rPr lang="en-GB" sz="2400" dirty="0" smtClean="0">
                <a:latin typeface="Arial" panose="020B0604020202020204" pitchFamily="34" charset="0"/>
                <a:cs typeface="Arial" panose="020B0604020202020204" pitchFamily="34" charset="0"/>
              </a:rPr>
              <a:t>What will be the result if </a:t>
            </a:r>
            <a:r>
              <a:rPr lang="en-GB" sz="2400" b="1" dirty="0" smtClean="0">
                <a:latin typeface="Arial" panose="020B0604020202020204" pitchFamily="34" charset="0"/>
                <a:cs typeface="Arial" panose="020B0604020202020204" pitchFamily="34" charset="0"/>
              </a:rPr>
              <a:t>5</a:t>
            </a:r>
            <a:r>
              <a:rPr lang="en-GB" sz="2400" dirty="0" smtClean="0">
                <a:latin typeface="Arial" panose="020B0604020202020204" pitchFamily="34" charset="0"/>
                <a:cs typeface="Arial" panose="020B0604020202020204" pitchFamily="34" charset="0"/>
              </a:rPr>
              <a:t> and </a:t>
            </a:r>
            <a:r>
              <a:rPr lang="en-GB" sz="2400" b="1" dirty="0" smtClean="0">
                <a:latin typeface="Arial" panose="020B0604020202020204" pitchFamily="34" charset="0"/>
                <a:cs typeface="Arial" panose="020B0604020202020204" pitchFamily="34" charset="0"/>
              </a:rPr>
              <a:t>8</a:t>
            </a:r>
            <a:r>
              <a:rPr lang="en-GB" sz="2400" dirty="0" smtClean="0">
                <a:latin typeface="Arial" panose="020B0604020202020204" pitchFamily="34" charset="0"/>
                <a:cs typeface="Arial" panose="020B0604020202020204" pitchFamily="34" charset="0"/>
              </a:rPr>
              <a:t> are input?</a:t>
            </a:r>
            <a:endParaRPr lang="en-GB" sz="2400" dirty="0">
              <a:latin typeface="Arial" panose="020B0604020202020204" pitchFamily="34" charset="0"/>
              <a:cs typeface="Arial" panose="020B0604020202020204" pitchFamily="34" charset="0"/>
            </a:endParaRPr>
          </a:p>
        </p:txBody>
      </p:sp>
      <p:sp>
        <p:nvSpPr>
          <p:cNvPr id="3" name="TextBox 2"/>
          <p:cNvSpPr txBox="1"/>
          <p:nvPr/>
        </p:nvSpPr>
        <p:spPr>
          <a:xfrm>
            <a:off x="5796136" y="1808618"/>
            <a:ext cx="631558" cy="369332"/>
          </a:xfrm>
          <a:prstGeom prst="rect">
            <a:avLst/>
          </a:prstGeom>
          <a:noFill/>
        </p:spPr>
        <p:txBody>
          <a:bodyPr wrap="square" rtlCol="0">
            <a:spAutoFit/>
          </a:bodyPr>
          <a:lstStyle/>
          <a:p>
            <a:r>
              <a:rPr lang="en-GB" dirty="0" smtClean="0"/>
              <a:t>Yes</a:t>
            </a:r>
            <a:endParaRPr lang="en-GB" dirty="0"/>
          </a:p>
        </p:txBody>
      </p:sp>
      <p:sp>
        <p:nvSpPr>
          <p:cNvPr id="21" name="TextBox 20"/>
          <p:cNvSpPr txBox="1"/>
          <p:nvPr/>
        </p:nvSpPr>
        <p:spPr>
          <a:xfrm>
            <a:off x="4903068" y="2745482"/>
            <a:ext cx="631558" cy="369332"/>
          </a:xfrm>
          <a:prstGeom prst="rect">
            <a:avLst/>
          </a:prstGeom>
          <a:noFill/>
        </p:spPr>
        <p:txBody>
          <a:bodyPr wrap="square" rtlCol="0">
            <a:spAutoFit/>
          </a:bodyPr>
          <a:lstStyle/>
          <a:p>
            <a:r>
              <a:rPr lang="en-GB" smtClean="0"/>
              <a:t>No</a:t>
            </a:r>
            <a:endParaRPr lang="en-GB" dirty="0"/>
          </a:p>
        </p:txBody>
      </p:sp>
    </p:spTree>
    <p:extLst>
      <p:ext uri="{BB962C8B-B14F-4D97-AF65-F5344CB8AC3E}">
        <p14:creationId xmlns:p14="http://schemas.microsoft.com/office/powerpoint/2010/main" val="396783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906602" y="1340187"/>
            <a:ext cx="2098576" cy="432048"/>
          </a:xfrm>
          <a:prstGeom prst="flowChartTerminator">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Start</a:t>
            </a:r>
            <a:endParaRPr lang="en-GB" dirty="0">
              <a:latin typeface="Arial" panose="020B0604020202020204" pitchFamily="34" charset="0"/>
              <a:cs typeface="Arial" panose="020B0604020202020204" pitchFamily="34" charset="0"/>
            </a:endParaRPr>
          </a:p>
        </p:txBody>
      </p:sp>
      <p:sp>
        <p:nvSpPr>
          <p:cNvPr id="5" name="Parallelogram 4"/>
          <p:cNvSpPr/>
          <p:nvPr/>
        </p:nvSpPr>
        <p:spPr>
          <a:xfrm>
            <a:off x="946527" y="1988840"/>
            <a:ext cx="1872208" cy="576064"/>
          </a:xfrm>
          <a:prstGeom prst="parallelogram">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INPUT num1</a:t>
            </a:r>
            <a:endParaRPr lang="en-GB" dirty="0">
              <a:latin typeface="Arial" panose="020B0604020202020204" pitchFamily="34" charset="0"/>
              <a:cs typeface="Arial" panose="020B0604020202020204" pitchFamily="34" charset="0"/>
            </a:endParaRPr>
          </a:p>
        </p:txBody>
      </p:sp>
      <p:sp>
        <p:nvSpPr>
          <p:cNvPr id="6" name="Flowchart: Predefined Process 5"/>
          <p:cNvSpPr/>
          <p:nvPr/>
        </p:nvSpPr>
        <p:spPr>
          <a:xfrm>
            <a:off x="717437" y="3592066"/>
            <a:ext cx="2330388" cy="576064"/>
          </a:xfrm>
          <a:prstGeom prst="flowChartPredefinedProcess">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Reduce(num1)</a:t>
            </a:r>
            <a:endParaRPr lang="en-GB" dirty="0">
              <a:latin typeface="Arial" panose="020B0604020202020204" pitchFamily="34" charset="0"/>
              <a:cs typeface="Arial" panose="020B0604020202020204" pitchFamily="34" charset="0"/>
            </a:endParaRPr>
          </a:p>
        </p:txBody>
      </p:sp>
      <p:sp>
        <p:nvSpPr>
          <p:cNvPr id="7" name="Flowchart: Terminator 6"/>
          <p:cNvSpPr/>
          <p:nvPr/>
        </p:nvSpPr>
        <p:spPr>
          <a:xfrm>
            <a:off x="3765839" y="1340187"/>
            <a:ext cx="2098576" cy="432048"/>
          </a:xfrm>
          <a:prstGeom prst="flowChartTerminator">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Reduce (</a:t>
            </a:r>
            <a:r>
              <a:rPr lang="en-GB" dirty="0" err="1" smtClean="0">
                <a:latin typeface="Arial" panose="020B0604020202020204" pitchFamily="34" charset="0"/>
                <a:cs typeface="Arial" panose="020B0604020202020204" pitchFamily="34" charset="0"/>
              </a:rPr>
              <a:t>num</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
        <p:nvSpPr>
          <p:cNvPr id="8" name="Parallelogram 7"/>
          <p:cNvSpPr/>
          <p:nvPr/>
        </p:nvSpPr>
        <p:spPr>
          <a:xfrm>
            <a:off x="3801843" y="1988840"/>
            <a:ext cx="2026568" cy="576064"/>
          </a:xfrm>
          <a:prstGeom prst="parallelogram">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INPUT value</a:t>
            </a:r>
            <a:endParaRPr lang="en-GB" dirty="0">
              <a:latin typeface="Arial" panose="020B0604020202020204" pitchFamily="34" charset="0"/>
              <a:cs typeface="Arial" panose="020B0604020202020204" pitchFamily="34" charset="0"/>
            </a:endParaRPr>
          </a:p>
        </p:txBody>
      </p:sp>
      <p:sp>
        <p:nvSpPr>
          <p:cNvPr id="9" name="Rectangle 8"/>
          <p:cNvSpPr/>
          <p:nvPr/>
        </p:nvSpPr>
        <p:spPr>
          <a:xfrm>
            <a:off x="3741828" y="2780927"/>
            <a:ext cx="2147410" cy="555491"/>
          </a:xfrm>
          <a:prstGeom prst="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value = </a:t>
            </a:r>
            <a:r>
              <a:rPr lang="en-GB" dirty="0" err="1" smtClean="0">
                <a:latin typeface="Arial" panose="020B0604020202020204" pitchFamily="34" charset="0"/>
                <a:cs typeface="Arial" panose="020B0604020202020204" pitchFamily="34" charset="0"/>
              </a:rPr>
              <a:t>num</a:t>
            </a:r>
            <a:r>
              <a:rPr lang="en-GB" dirty="0" smtClean="0">
                <a:latin typeface="Arial" panose="020B0604020202020204" pitchFamily="34" charset="0"/>
                <a:cs typeface="Arial" panose="020B0604020202020204" pitchFamily="34" charset="0"/>
              </a:rPr>
              <a:t> - value</a:t>
            </a:r>
            <a:endParaRPr lang="en-GB" dirty="0">
              <a:latin typeface="Arial" panose="020B0604020202020204" pitchFamily="34" charset="0"/>
              <a:cs typeface="Arial" panose="020B0604020202020204" pitchFamily="34" charset="0"/>
            </a:endParaRPr>
          </a:p>
        </p:txBody>
      </p:sp>
      <p:sp>
        <p:nvSpPr>
          <p:cNvPr id="10" name="Parallelogram 9"/>
          <p:cNvSpPr/>
          <p:nvPr/>
        </p:nvSpPr>
        <p:spPr>
          <a:xfrm>
            <a:off x="3725757" y="3651201"/>
            <a:ext cx="2026568" cy="576064"/>
          </a:xfrm>
          <a:prstGeom prst="parallelogram">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OUTPUT value</a:t>
            </a:r>
            <a:endParaRPr lang="en-GB" dirty="0">
              <a:latin typeface="Arial" panose="020B0604020202020204" pitchFamily="34" charset="0"/>
              <a:cs typeface="Arial" panose="020B0604020202020204" pitchFamily="34" charset="0"/>
            </a:endParaRPr>
          </a:p>
        </p:txBody>
      </p:sp>
      <p:sp>
        <p:nvSpPr>
          <p:cNvPr id="11" name="Rectangle 10"/>
          <p:cNvSpPr/>
          <p:nvPr/>
        </p:nvSpPr>
        <p:spPr>
          <a:xfrm>
            <a:off x="976038" y="2780928"/>
            <a:ext cx="1809525" cy="555491"/>
          </a:xfrm>
          <a:prstGeom prst="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Count = 0</a:t>
            </a:r>
            <a:endParaRPr lang="en-GB" dirty="0">
              <a:latin typeface="Arial" panose="020B0604020202020204" pitchFamily="34" charset="0"/>
              <a:cs typeface="Arial" panose="020B0604020202020204" pitchFamily="34" charset="0"/>
            </a:endParaRPr>
          </a:p>
        </p:txBody>
      </p:sp>
      <p:sp>
        <p:nvSpPr>
          <p:cNvPr id="12" name="Rectangle 11"/>
          <p:cNvSpPr/>
          <p:nvPr/>
        </p:nvSpPr>
        <p:spPr>
          <a:xfrm>
            <a:off x="761996" y="4437112"/>
            <a:ext cx="2256552" cy="432048"/>
          </a:xfrm>
          <a:prstGeom prst="rect">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Count = Count + 1</a:t>
            </a:r>
            <a:endParaRPr lang="en-GB" dirty="0">
              <a:latin typeface="Arial" panose="020B0604020202020204" pitchFamily="34" charset="0"/>
              <a:cs typeface="Arial" panose="020B0604020202020204" pitchFamily="34" charset="0"/>
            </a:endParaRPr>
          </a:p>
        </p:txBody>
      </p:sp>
      <p:sp>
        <p:nvSpPr>
          <p:cNvPr id="14" name="Diamond 13"/>
          <p:cNvSpPr/>
          <p:nvPr/>
        </p:nvSpPr>
        <p:spPr>
          <a:xfrm>
            <a:off x="773572" y="5149838"/>
            <a:ext cx="2231606" cy="824811"/>
          </a:xfrm>
          <a:prstGeom prst="diamond">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Is Count &gt; num1?</a:t>
            </a:r>
            <a:endParaRPr lang="en-GB" dirty="0">
              <a:latin typeface="Arial" panose="020B0604020202020204" pitchFamily="34" charset="0"/>
              <a:cs typeface="Arial" panose="020B0604020202020204" pitchFamily="34" charset="0"/>
            </a:endParaRPr>
          </a:p>
        </p:txBody>
      </p:sp>
      <p:cxnSp>
        <p:nvCxnSpPr>
          <p:cNvPr id="16" name="Straight Arrow Connector 15"/>
          <p:cNvCxnSpPr>
            <a:stCxn id="4" idx="2"/>
            <a:endCxn id="5" idx="1"/>
          </p:cNvCxnSpPr>
          <p:nvPr/>
        </p:nvCxnSpPr>
        <p:spPr>
          <a:xfrm flipH="1">
            <a:off x="1954639" y="1772235"/>
            <a:ext cx="1251" cy="21660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4"/>
            <a:endCxn id="11" idx="0"/>
          </p:cNvCxnSpPr>
          <p:nvPr/>
        </p:nvCxnSpPr>
        <p:spPr>
          <a:xfrm flipH="1">
            <a:off x="1880801" y="2564904"/>
            <a:ext cx="1830" cy="216024"/>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1" idx="2"/>
            <a:endCxn id="6" idx="0"/>
          </p:cNvCxnSpPr>
          <p:nvPr/>
        </p:nvCxnSpPr>
        <p:spPr>
          <a:xfrm>
            <a:off x="1880801" y="3336419"/>
            <a:ext cx="1830" cy="255647"/>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6" idx="2"/>
            <a:endCxn id="12" idx="0"/>
          </p:cNvCxnSpPr>
          <p:nvPr/>
        </p:nvCxnSpPr>
        <p:spPr>
          <a:xfrm>
            <a:off x="1882631" y="4168130"/>
            <a:ext cx="7641" cy="268982"/>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2" idx="2"/>
            <a:endCxn id="14" idx="0"/>
          </p:cNvCxnSpPr>
          <p:nvPr/>
        </p:nvCxnSpPr>
        <p:spPr>
          <a:xfrm flipH="1">
            <a:off x="1889375" y="4869160"/>
            <a:ext cx="897" cy="280678"/>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20464" y="5125932"/>
            <a:ext cx="479618" cy="369332"/>
          </a:xfrm>
          <a:prstGeom prst="rect">
            <a:avLst/>
          </a:prstGeom>
          <a:noFill/>
          <a:ln w="28575">
            <a:noFill/>
          </a:ln>
        </p:spPr>
        <p:txBody>
          <a:bodyPr wrap="none" rtlCol="0">
            <a:spAutoFit/>
          </a:bodyPr>
          <a:lstStyle/>
          <a:p>
            <a:r>
              <a:rPr lang="en-GB" dirty="0" smtClean="0">
                <a:latin typeface="Arial" panose="020B0604020202020204" pitchFamily="34" charset="0"/>
                <a:cs typeface="Arial" panose="020B0604020202020204" pitchFamily="34" charset="0"/>
              </a:rPr>
              <a:t>No</a:t>
            </a:r>
            <a:endParaRPr lang="en-GB" dirty="0">
              <a:latin typeface="Arial" panose="020B0604020202020204" pitchFamily="34" charset="0"/>
              <a:cs typeface="Arial" panose="020B0604020202020204" pitchFamily="34" charset="0"/>
            </a:endParaRPr>
          </a:p>
        </p:txBody>
      </p:sp>
      <p:sp>
        <p:nvSpPr>
          <p:cNvPr id="48" name="TextBox 47"/>
          <p:cNvSpPr txBox="1"/>
          <p:nvPr/>
        </p:nvSpPr>
        <p:spPr>
          <a:xfrm>
            <a:off x="3077186" y="5184898"/>
            <a:ext cx="561051" cy="369332"/>
          </a:xfrm>
          <a:prstGeom prst="rect">
            <a:avLst/>
          </a:prstGeom>
          <a:noFill/>
          <a:ln w="28575">
            <a:noFill/>
          </a:ln>
        </p:spPr>
        <p:txBody>
          <a:bodyPr wrap="none" rtlCol="0">
            <a:spAutoFit/>
          </a:bodyPr>
          <a:lstStyle/>
          <a:p>
            <a:r>
              <a:rPr lang="en-GB" dirty="0" smtClean="0">
                <a:latin typeface="Arial" panose="020B0604020202020204" pitchFamily="34" charset="0"/>
                <a:cs typeface="Arial" panose="020B0604020202020204" pitchFamily="34" charset="0"/>
              </a:rPr>
              <a:t>Yes</a:t>
            </a:r>
            <a:endParaRPr lang="en-GB" dirty="0">
              <a:latin typeface="Arial" panose="020B0604020202020204" pitchFamily="34" charset="0"/>
              <a:cs typeface="Arial" panose="020B0604020202020204" pitchFamily="34" charset="0"/>
            </a:endParaRPr>
          </a:p>
        </p:txBody>
      </p:sp>
      <p:sp>
        <p:nvSpPr>
          <p:cNvPr id="54" name="Flowchart: Terminator 53"/>
          <p:cNvSpPr/>
          <p:nvPr/>
        </p:nvSpPr>
        <p:spPr>
          <a:xfrm>
            <a:off x="3761761" y="5346219"/>
            <a:ext cx="2098576" cy="432048"/>
          </a:xfrm>
          <a:prstGeom prst="flowChartTerminator">
            <a:avLst/>
          </a:prstGeom>
          <a:ln w="28575">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End</a:t>
            </a:r>
            <a:endParaRPr lang="en-GB" dirty="0">
              <a:latin typeface="Arial" panose="020B0604020202020204" pitchFamily="34" charset="0"/>
              <a:cs typeface="Arial" panose="020B0604020202020204" pitchFamily="34" charset="0"/>
            </a:endParaRPr>
          </a:p>
        </p:txBody>
      </p:sp>
      <p:cxnSp>
        <p:nvCxnSpPr>
          <p:cNvPr id="56" name="Straight Arrow Connector 55"/>
          <p:cNvCxnSpPr>
            <a:stCxn id="14" idx="3"/>
            <a:endCxn id="54" idx="1"/>
          </p:cNvCxnSpPr>
          <p:nvPr/>
        </p:nvCxnSpPr>
        <p:spPr>
          <a:xfrm flipV="1">
            <a:off x="3005178" y="5562243"/>
            <a:ext cx="756583" cy="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7" idx="2"/>
            <a:endCxn id="8" idx="0"/>
          </p:cNvCxnSpPr>
          <p:nvPr/>
        </p:nvCxnSpPr>
        <p:spPr>
          <a:xfrm>
            <a:off x="4815127" y="1772235"/>
            <a:ext cx="0" cy="216605"/>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8" idx="4"/>
            <a:endCxn id="9" idx="0"/>
          </p:cNvCxnSpPr>
          <p:nvPr/>
        </p:nvCxnSpPr>
        <p:spPr>
          <a:xfrm>
            <a:off x="4815127" y="2564904"/>
            <a:ext cx="406" cy="21602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a:stCxn id="9" idx="2"/>
            <a:endCxn id="10" idx="1"/>
          </p:cNvCxnSpPr>
          <p:nvPr/>
        </p:nvCxnSpPr>
        <p:spPr>
          <a:xfrm flipH="1">
            <a:off x="4811049" y="3336418"/>
            <a:ext cx="4484" cy="31478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10" idx="4"/>
          </p:cNvCxnSpPr>
          <p:nvPr/>
        </p:nvCxnSpPr>
        <p:spPr>
          <a:xfrm>
            <a:off x="4739041" y="4227265"/>
            <a:ext cx="0" cy="1142299"/>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970493" y="1556211"/>
            <a:ext cx="3030071" cy="3231654"/>
          </a:xfrm>
          <a:prstGeom prst="rect">
            <a:avLst/>
          </a:prstGeom>
          <a:solidFill>
            <a:srgbClr val="F69EE9"/>
          </a:solidFill>
        </p:spPr>
        <p:txBody>
          <a:bodyPr wrap="square" rtlCol="0">
            <a:spAutoFit/>
          </a:bodyPr>
          <a:lstStyle/>
          <a:p>
            <a:r>
              <a:rPr lang="en-GB" sz="24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Activity</a:t>
            </a:r>
          </a:p>
          <a:p>
            <a:pPr marL="342900" indent="-342900">
              <a:buFont typeface="+mj-lt"/>
              <a:buAutoNum type="arabicPeriod"/>
            </a:pPr>
            <a:r>
              <a:rPr lang="en-GB" sz="2000" dirty="0" smtClean="0">
                <a:latin typeface="Arial" panose="020B0604020202020204" pitchFamily="34" charset="0"/>
                <a:cs typeface="Arial" panose="020B0604020202020204" pitchFamily="34" charset="0"/>
              </a:rPr>
              <a:t>What will be output if the following numbers are entered in this order: 3 1 2 4 1</a:t>
            </a:r>
          </a:p>
          <a:p>
            <a:endParaRPr lang="en-GB" sz="2000" dirty="0">
              <a:latin typeface="Arial" panose="020B0604020202020204" pitchFamily="34" charset="0"/>
              <a:cs typeface="Arial" panose="020B0604020202020204" pitchFamily="34" charset="0"/>
            </a:endParaRPr>
          </a:p>
          <a:p>
            <a:pPr marL="342900" indent="-342900">
              <a:buFont typeface="+mj-lt"/>
              <a:buAutoNum type="arabicPeriod"/>
            </a:pPr>
            <a:r>
              <a:rPr lang="en-GB" sz="2000" dirty="0" smtClean="0">
                <a:latin typeface="Arial" panose="020B0604020202020204" pitchFamily="34" charset="0"/>
                <a:cs typeface="Arial" panose="020B0604020202020204" pitchFamily="34" charset="0"/>
              </a:rPr>
              <a:t>What will be output if the following numbers are entered in this order: 5 3 4 1 2 5 4</a:t>
            </a:r>
            <a:endParaRPr lang="en-GB" sz="2000" dirty="0">
              <a:latin typeface="Arial" panose="020B0604020202020204" pitchFamily="34" charset="0"/>
              <a:cs typeface="Arial" panose="020B0604020202020204" pitchFamily="34" charset="0"/>
            </a:endParaRPr>
          </a:p>
        </p:txBody>
      </p:sp>
      <p:sp>
        <p:nvSpPr>
          <p:cNvPr id="28"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Reading a Subroutine</a:t>
            </a:r>
            <a:endParaRPr lang="en-GB" b="1" dirty="0">
              <a:solidFill>
                <a:schemeClr val="tx1"/>
              </a:solidFill>
              <a:effectLst>
                <a:outerShdw blurRad="38100" dist="38100" dir="2700000" algn="tl">
                  <a:srgbClr val="000000">
                    <a:alpha val="43137"/>
                  </a:srgbClr>
                </a:outerShdw>
              </a:effectLst>
            </a:endParaRPr>
          </a:p>
        </p:txBody>
      </p:sp>
      <p:cxnSp>
        <p:nvCxnSpPr>
          <p:cNvPr id="75" name="Straight Arrow Connector 74"/>
          <p:cNvCxnSpPr/>
          <p:nvPr/>
        </p:nvCxnSpPr>
        <p:spPr>
          <a:xfrm>
            <a:off x="478324" y="2672916"/>
            <a:ext cx="1411051" cy="0"/>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78324" y="2672916"/>
            <a:ext cx="0" cy="288932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endCxn id="14" idx="1"/>
          </p:cNvCxnSpPr>
          <p:nvPr/>
        </p:nvCxnSpPr>
        <p:spPr>
          <a:xfrm>
            <a:off x="478324" y="5562243"/>
            <a:ext cx="295248" cy="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382544" y="5357347"/>
            <a:ext cx="2304256" cy="892552"/>
          </a:xfrm>
          <a:prstGeom prst="rect">
            <a:avLst/>
          </a:prstGeom>
          <a:solidFill>
            <a:srgbClr val="F69EE9"/>
          </a:solidFill>
        </p:spPr>
        <p:txBody>
          <a:bodyPr wrap="square">
            <a:spAutoFit/>
          </a:bodyPr>
          <a:lstStyle/>
          <a:p>
            <a:pPr algn="ctr"/>
            <a:r>
              <a:rPr lang="en-GB" sz="2600" b="1" dirty="0">
                <a:latin typeface="Arial" panose="020B0604020202020204" pitchFamily="34" charset="0"/>
                <a:cs typeface="Arial" panose="020B0604020202020204" pitchFamily="34" charset="0"/>
              </a:rPr>
              <a:t>Reading a Subroutine</a:t>
            </a:r>
          </a:p>
        </p:txBody>
      </p:sp>
    </p:spTree>
    <p:extLst>
      <p:ext uri="{BB962C8B-B14F-4D97-AF65-F5344CB8AC3E}">
        <p14:creationId xmlns:p14="http://schemas.microsoft.com/office/powerpoint/2010/main" val="4082362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0" y="0"/>
            <a:ext cx="9144000" cy="1023938"/>
          </a:xfrm>
          <a:solidFill>
            <a:schemeClr val="tx2">
              <a:lumMod val="40000"/>
              <a:lumOff val="60000"/>
            </a:schemeClr>
          </a:solidFill>
          <a:ln>
            <a:solidFill>
              <a:schemeClr val="tx2">
                <a:lumMod val="40000"/>
                <a:lumOff val="60000"/>
              </a:schemeClr>
            </a:solidFill>
          </a:ln>
        </p:spPr>
        <p:txBody>
          <a:bodyPr anchor="ctr"/>
          <a:lstStyle/>
          <a:p>
            <a:pPr eaLnBrk="1" hangingPunct="1"/>
            <a:r>
              <a:rPr lang="en-US" sz="4000" b="0" dirty="0" smtClean="0">
                <a:solidFill>
                  <a:schemeClr val="tx1"/>
                </a:solidFill>
                <a:latin typeface="Adobe Gothic Std B" panose="020B0800000000000000" pitchFamily="34" charset="-128"/>
                <a:ea typeface="Adobe Gothic Std B" panose="020B0800000000000000" pitchFamily="34" charset="-128"/>
              </a:rPr>
              <a:t>Activity</a:t>
            </a:r>
          </a:p>
        </p:txBody>
      </p:sp>
      <p:sp>
        <p:nvSpPr>
          <p:cNvPr id="11" name="Content Placeholder 2"/>
          <p:cNvSpPr txBox="1">
            <a:spLocks/>
          </p:cNvSpPr>
          <p:nvPr/>
        </p:nvSpPr>
        <p:spPr bwMode="auto">
          <a:xfrm>
            <a:off x="159814" y="1814525"/>
            <a:ext cx="8771750" cy="4445132"/>
          </a:xfrm>
          <a:prstGeom prst="rect">
            <a:avLst/>
          </a:pr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Blip>
                <a:blip r:embed="rId2"/>
              </a:buBlip>
              <a:defRPr sz="28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Blip>
                <a:blip r:embed="rId2"/>
              </a:buBlip>
              <a:defRPr sz="24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Blip>
                <a:blip r:embed="rId2"/>
              </a:buBlip>
              <a:defRPr sz="20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Blip>
                <a:blip r:embed="rId2"/>
              </a:buBlip>
              <a:defRPr>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Blip>
                <a:blip r:embed="rId2"/>
              </a:buBlip>
              <a:defRPr>
                <a:solidFill>
                  <a:schemeClr val="tx1"/>
                </a:solidFill>
                <a:latin typeface="+mn-lt"/>
                <a:ea typeface="+mn-ea"/>
              </a:defRPr>
            </a:lvl5pPr>
            <a:lvl6pPr marL="2514600" indent="-228600" algn="l" defTabSz="457200" rtl="0" fontAlgn="base">
              <a:spcBef>
                <a:spcPct val="20000"/>
              </a:spcBef>
              <a:spcAft>
                <a:spcPct val="0"/>
              </a:spcAft>
              <a:buFont typeface="Arial" charset="0"/>
              <a:buChar char="»"/>
              <a:defRPr>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a:solidFill>
                  <a:schemeClr val="tx1"/>
                </a:solidFill>
                <a:latin typeface="+mn-lt"/>
                <a:ea typeface="+mn-ea"/>
              </a:defRPr>
            </a:lvl9pPr>
          </a:lstStyle>
          <a:p>
            <a:pPr marL="0" indent="0">
              <a:spcBef>
                <a:spcPts val="0"/>
              </a:spcBef>
              <a:spcAft>
                <a:spcPts val="1200"/>
              </a:spcAft>
              <a:buNone/>
            </a:pPr>
            <a:r>
              <a:rPr lang="en-GB" kern="0" dirty="0" smtClean="0">
                <a:latin typeface="Adobe Gothic Std B" panose="020B0800000000000000" pitchFamily="34" charset="-128"/>
                <a:ea typeface="Adobe Gothic Std B" panose="020B0800000000000000" pitchFamily="34" charset="-128"/>
              </a:rPr>
              <a:t>In your </a:t>
            </a:r>
            <a:r>
              <a:rPr lang="en-GB" kern="0" dirty="0" smtClean="0">
                <a:solidFill>
                  <a:srgbClr val="F96F07"/>
                </a:solidFill>
                <a:latin typeface="Adobe Gothic Std B" panose="020B0800000000000000" pitchFamily="34" charset="-128"/>
                <a:ea typeface="Adobe Gothic Std B" panose="020B0800000000000000" pitchFamily="34" charset="-128"/>
              </a:rPr>
              <a:t> Algorithm </a:t>
            </a:r>
            <a:r>
              <a:rPr lang="en-GB" kern="0" dirty="0" smtClean="0">
                <a:latin typeface="Adobe Gothic Std B" panose="020B0800000000000000" pitchFamily="34" charset="-128"/>
                <a:ea typeface="Adobe Gothic Std B" panose="020B0800000000000000" pitchFamily="34" charset="-128"/>
              </a:rPr>
              <a:t>folder in your area</a:t>
            </a:r>
            <a:endParaRPr lang="en-GB" kern="0" dirty="0" smtClean="0">
              <a:solidFill>
                <a:srgbClr val="F96F07"/>
              </a:solidFill>
              <a:latin typeface="Adobe Gothic Std B" panose="020B0800000000000000" pitchFamily="34" charset="-128"/>
              <a:ea typeface="Adobe Gothic Std B" panose="020B0800000000000000" pitchFamily="34" charset="-128"/>
            </a:endParaRPr>
          </a:p>
          <a:p>
            <a:pPr marL="0" indent="0">
              <a:spcBef>
                <a:spcPts val="0"/>
              </a:spcBef>
              <a:spcAft>
                <a:spcPts val="1200"/>
              </a:spcAft>
              <a:buNone/>
            </a:pPr>
            <a:r>
              <a:rPr lang="en-GB" kern="0" dirty="0" smtClean="0">
                <a:latin typeface="Adobe Gothic Std B" panose="020B0800000000000000" pitchFamily="34" charset="-128"/>
                <a:ea typeface="Adobe Gothic Std B" panose="020B0800000000000000" pitchFamily="34" charset="-128"/>
              </a:rPr>
              <a:t>Open </a:t>
            </a:r>
            <a:r>
              <a:rPr lang="en-GB" kern="0" dirty="0" smtClean="0">
                <a:solidFill>
                  <a:srgbClr val="F96F07"/>
                </a:solidFill>
                <a:latin typeface="Adobe Gothic Std B" panose="020B0800000000000000" pitchFamily="34" charset="-128"/>
                <a:ea typeface="Adobe Gothic Std B" panose="020B0800000000000000" pitchFamily="34" charset="-128"/>
              </a:rPr>
              <a:t>Algorithm Booklet </a:t>
            </a:r>
            <a:endParaRPr lang="en-GB" kern="0" dirty="0" smtClean="0">
              <a:solidFill>
                <a:srgbClr val="002060"/>
              </a:solidFill>
              <a:latin typeface="Adobe Gothic Std B" panose="020B0800000000000000" pitchFamily="34" charset="-128"/>
              <a:ea typeface="Adobe Gothic Std B" panose="020B0800000000000000" pitchFamily="34" charset="-128"/>
            </a:endParaRPr>
          </a:p>
          <a:p>
            <a:pPr marL="0" indent="0">
              <a:spcBef>
                <a:spcPts val="0"/>
              </a:spcBef>
              <a:spcAft>
                <a:spcPts val="1200"/>
              </a:spcAft>
              <a:buNone/>
            </a:pPr>
            <a:r>
              <a:rPr lang="en-GB" kern="0" dirty="0" smtClean="0">
                <a:latin typeface="Adobe Gothic Std B" panose="020B0800000000000000" pitchFamily="34" charset="-128"/>
                <a:ea typeface="Adobe Gothic Std B" panose="020B0800000000000000" pitchFamily="34" charset="-128"/>
              </a:rPr>
              <a:t>Complete:</a:t>
            </a:r>
          </a:p>
          <a:p>
            <a:pPr lvl="1">
              <a:spcBef>
                <a:spcPts val="0"/>
              </a:spcBef>
              <a:spcAft>
                <a:spcPts val="1200"/>
              </a:spcAft>
              <a:buFont typeface="Wingdings" panose="05000000000000000000" pitchFamily="2" charset="2"/>
              <a:buChar char="Ø"/>
            </a:pPr>
            <a:r>
              <a:rPr lang="en-GB" sz="2800" kern="0" dirty="0" smtClean="0">
                <a:solidFill>
                  <a:srgbClr val="FA0CDE"/>
                </a:solidFill>
                <a:latin typeface="Adobe Gothic Std B" panose="020B0800000000000000" pitchFamily="34" charset="-128"/>
                <a:ea typeface="Adobe Gothic Std B" panose="020B0800000000000000" pitchFamily="34" charset="-128"/>
              </a:rPr>
              <a:t>All Task in Part 2: Reading Flowchart</a:t>
            </a:r>
          </a:p>
          <a:p>
            <a:pPr marL="457200" lvl="1" indent="0">
              <a:spcBef>
                <a:spcPts val="0"/>
              </a:spcBef>
              <a:spcAft>
                <a:spcPts val="1200"/>
              </a:spcAft>
              <a:buNone/>
            </a:pPr>
            <a:endParaRPr lang="en-GB" sz="2800" kern="0" dirty="0">
              <a:solidFill>
                <a:srgbClr val="FA0CDE"/>
              </a:solidFill>
              <a:latin typeface="Adobe Gothic Std B" panose="020B0800000000000000" pitchFamily="34" charset="-128"/>
              <a:ea typeface="Adobe Gothic Std B" panose="020B0800000000000000" pitchFamily="34" charset="-128"/>
            </a:endParaRPr>
          </a:p>
        </p:txBody>
      </p:sp>
      <p:sp>
        <p:nvSpPr>
          <p:cNvPr id="2" name="TextBox 1"/>
          <p:cNvSpPr txBox="1"/>
          <p:nvPr/>
        </p:nvSpPr>
        <p:spPr>
          <a:xfrm>
            <a:off x="4627418" y="31787"/>
            <a:ext cx="4516582" cy="1015663"/>
          </a:xfrm>
          <a:prstGeom prst="rect">
            <a:avLst/>
          </a:prstGeom>
          <a:solidFill>
            <a:schemeClr val="bg1"/>
          </a:solidFill>
          <a:ln w="38100">
            <a:solidFill>
              <a:srgbClr val="FA0CDE"/>
            </a:solidFill>
          </a:ln>
        </p:spPr>
        <p:txBody>
          <a:bodyPr wrap="square" rtlCol="0">
            <a:spAutoFit/>
          </a:bodyPr>
          <a:lstStyle/>
          <a:p>
            <a:pPr marL="0" indent="0">
              <a:buNone/>
              <a:defRPr/>
            </a:pPr>
            <a:r>
              <a:rPr lang="en-US" altLang="en-US" sz="2000" dirty="0" smtClean="0">
                <a:solidFill>
                  <a:srgbClr val="7030A0"/>
                </a:solidFill>
                <a:latin typeface="Adobe Gothic Std B" panose="020B0800000000000000" pitchFamily="34" charset="-128"/>
                <a:ea typeface="Adobe Gothic Std B" panose="020B0800000000000000" pitchFamily="34" charset="-128"/>
              </a:rPr>
              <a:t>Learning Intentions Covered:</a:t>
            </a:r>
            <a:endParaRPr lang="en-US" altLang="en-US" sz="2000" dirty="0">
              <a:solidFill>
                <a:srgbClr val="7030A0"/>
              </a:solidFill>
              <a:latin typeface="Adobe Gothic Std B" panose="020B0800000000000000" pitchFamily="34" charset="-128"/>
              <a:ea typeface="Adobe Gothic Std B" panose="020B0800000000000000" pitchFamily="34" charset="-128"/>
            </a:endParaRPr>
          </a:p>
          <a:p>
            <a:pPr lvl="0">
              <a:spcAft>
                <a:spcPts val="1200"/>
              </a:spcAft>
            </a:pPr>
            <a:r>
              <a:rPr lang="en-GB" sz="2000" b="1" dirty="0">
                <a:solidFill>
                  <a:srgbClr val="FF0000"/>
                </a:solidFill>
                <a:cs typeface="Arial" panose="020B0604020202020204" pitchFamily="34" charset="0"/>
              </a:rPr>
              <a:t>Be able </a:t>
            </a:r>
            <a:r>
              <a:rPr lang="en-GB" sz="2000" dirty="0">
                <a:cs typeface="Arial" panose="020B0604020202020204" pitchFamily="34" charset="0"/>
              </a:rPr>
              <a:t>to read an algorithm in a flowchart</a:t>
            </a:r>
          </a:p>
        </p:txBody>
      </p:sp>
    </p:spTree>
    <p:extLst>
      <p:ext uri="{BB962C8B-B14F-4D97-AF65-F5344CB8AC3E}">
        <p14:creationId xmlns:p14="http://schemas.microsoft.com/office/powerpoint/2010/main" val="28179713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1" y="44825"/>
            <a:ext cx="8229600" cy="852488"/>
          </a:xfrm>
          <a:solidFill>
            <a:srgbClr val="8EB4E3"/>
          </a:solidFill>
          <a:ln>
            <a:noFill/>
          </a:ln>
        </p:spPr>
        <p:txBody>
          <a:bodyPr>
            <a:normAutofit/>
          </a:bodyPr>
          <a:lstStyle/>
          <a:p>
            <a:pPr algn="ctr">
              <a:defRPr/>
            </a:pPr>
            <a:r>
              <a:rPr lang="en-US" altLang="en-US" sz="3600" b="1" dirty="0" smtClean="0">
                <a:solidFill>
                  <a:schemeClr val="tx1"/>
                </a:solidFill>
                <a:effectLst>
                  <a:outerShdw blurRad="38100" dist="38100" dir="2700000" algn="tl">
                    <a:srgbClr val="000000">
                      <a:alpha val="43137"/>
                    </a:srgbClr>
                  </a:outerShdw>
                </a:effectLst>
              </a:rPr>
              <a:t>Problem 1 – Adding Two Numbers</a:t>
            </a:r>
          </a:p>
        </p:txBody>
      </p:sp>
      <p:sp>
        <p:nvSpPr>
          <p:cNvPr id="19459" name="Content Placeholder 2"/>
          <p:cNvSpPr>
            <a:spLocks noGrp="1"/>
          </p:cNvSpPr>
          <p:nvPr>
            <p:ph idx="4294967295"/>
          </p:nvPr>
        </p:nvSpPr>
        <p:spPr>
          <a:xfrm>
            <a:off x="457200" y="1166813"/>
            <a:ext cx="5450287" cy="4959350"/>
          </a:xfrm>
          <a:ln>
            <a:noFill/>
          </a:ln>
        </p:spPr>
        <p:txBody>
          <a:bodyPr/>
          <a:lstStyle/>
          <a:p>
            <a:pPr>
              <a:buFont typeface="Arial" charset="0"/>
              <a:buNone/>
            </a:pPr>
            <a:r>
              <a:rPr lang="en-GB" altLang="en-US" b="1" dirty="0" smtClean="0">
                <a:ea typeface="ＭＳ Ｐゴシック" pitchFamily="34" charset="-128"/>
              </a:rPr>
              <a:t>Flowcharts</a:t>
            </a:r>
          </a:p>
          <a:p>
            <a:r>
              <a:rPr lang="en-GB" altLang="en-US" dirty="0" smtClean="0">
                <a:ea typeface="ＭＳ Ｐゴシック" pitchFamily="34" charset="-128"/>
              </a:rPr>
              <a:t>Use Flogorithm to create a flowchart that:</a:t>
            </a:r>
          </a:p>
          <a:p>
            <a:pPr lvl="1"/>
            <a:r>
              <a:rPr lang="en-GB" altLang="en-US" dirty="0" smtClean="0">
                <a:ea typeface="ＭＳ Ｐゴシック" pitchFamily="34" charset="-128"/>
              </a:rPr>
              <a:t>Input two numbers;</a:t>
            </a:r>
          </a:p>
          <a:p>
            <a:pPr lvl="1"/>
            <a:r>
              <a:rPr lang="en-GB" altLang="en-US" dirty="0" smtClean="0">
                <a:ea typeface="ＭＳ Ｐゴシック" pitchFamily="34" charset="-128"/>
              </a:rPr>
              <a:t>Add them together;</a:t>
            </a:r>
          </a:p>
          <a:p>
            <a:pPr lvl="1"/>
            <a:r>
              <a:rPr lang="en-GB" altLang="en-US" dirty="0" smtClean="0">
                <a:ea typeface="ＭＳ Ｐゴシック" pitchFamily="34" charset="-128"/>
              </a:rPr>
              <a:t>Output the result.</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079"/>
          <a:stretch/>
        </p:blipFill>
        <p:spPr bwMode="auto">
          <a:xfrm>
            <a:off x="6104965" y="1166812"/>
            <a:ext cx="2581836" cy="5353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16897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arn(inVertical)">
                                      <p:cBhvr>
                                        <p:cTn id="7" dur="500"/>
                                        <p:tgtEl>
                                          <p:spTgt spid="194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arn(inVertical)">
                                      <p:cBhvr>
                                        <p:cTn id="12" dur="500"/>
                                        <p:tgtEl>
                                          <p:spTgt spid="19459">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459">
                                            <p:txEl>
                                              <p:pRg st="2" end="2"/>
                                            </p:txEl>
                                          </p:spTgt>
                                        </p:tgtEl>
                                        <p:attrNameLst>
                                          <p:attrName>style.visibility</p:attrName>
                                        </p:attrNameLst>
                                      </p:cBhvr>
                                      <p:to>
                                        <p:strVal val="visible"/>
                                      </p:to>
                                    </p:set>
                                    <p:animEffect transition="in" filter="barn(inVertical)">
                                      <p:cBhvr>
                                        <p:cTn id="15" dur="500"/>
                                        <p:tgtEl>
                                          <p:spTgt spid="19459">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9459">
                                            <p:txEl>
                                              <p:pRg st="3" end="3"/>
                                            </p:txEl>
                                          </p:spTgt>
                                        </p:tgtEl>
                                        <p:attrNameLst>
                                          <p:attrName>style.visibility</p:attrName>
                                        </p:attrNameLst>
                                      </p:cBhvr>
                                      <p:to>
                                        <p:strVal val="visible"/>
                                      </p:to>
                                    </p:set>
                                    <p:animEffect transition="in" filter="barn(inVertical)">
                                      <p:cBhvr>
                                        <p:cTn id="18" dur="500"/>
                                        <p:tgtEl>
                                          <p:spTgt spid="19459">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9459">
                                            <p:txEl>
                                              <p:pRg st="4" end="4"/>
                                            </p:txEl>
                                          </p:spTgt>
                                        </p:tgtEl>
                                        <p:attrNameLst>
                                          <p:attrName>style.visibility</p:attrName>
                                        </p:attrNameLst>
                                      </p:cBhvr>
                                      <p:to>
                                        <p:strVal val="visible"/>
                                      </p:to>
                                    </p:set>
                                    <p:animEffect transition="in" filter="barn(inVertical)">
                                      <p:cBhvr>
                                        <p:cTn id="21" dur="500"/>
                                        <p:tgtEl>
                                          <p:spTgt spid="19459">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barn(inVertical)">
                                      <p:cBhvr>
                                        <p:cTn id="2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818" y="171450"/>
            <a:ext cx="8585200" cy="852488"/>
          </a:xfrm>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Introduction to Algorithms</a:t>
            </a:r>
            <a:endParaRPr lang="en-GB"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2363" y="1166813"/>
            <a:ext cx="8820727" cy="5400242"/>
          </a:xfrm>
          <a:ln>
            <a:noFill/>
          </a:ln>
        </p:spPr>
        <p:txBody>
          <a:bodyPr/>
          <a:lstStyle/>
          <a:p>
            <a:pPr>
              <a:spcAft>
                <a:spcPts val="600"/>
              </a:spcAft>
            </a:pPr>
            <a:r>
              <a:rPr lang="en-US" dirty="0"/>
              <a:t>How many problems, or decisions do you think you make each day?</a:t>
            </a:r>
          </a:p>
          <a:p>
            <a:pPr>
              <a:spcAft>
                <a:spcPts val="600"/>
              </a:spcAft>
            </a:pPr>
            <a:r>
              <a:rPr lang="en-US" dirty="0"/>
              <a:t>How many actions do you take? </a:t>
            </a:r>
          </a:p>
          <a:p>
            <a:pPr>
              <a:spcAft>
                <a:spcPts val="600"/>
              </a:spcAft>
            </a:pPr>
            <a:r>
              <a:rPr lang="en-US" dirty="0"/>
              <a:t>How many thoughts do you have?</a:t>
            </a:r>
          </a:p>
          <a:p>
            <a:pPr>
              <a:spcAft>
                <a:spcPts val="600"/>
              </a:spcAft>
            </a:pPr>
            <a:r>
              <a:rPr lang="en-US" dirty="0"/>
              <a:t>To instruct a computer to perform these actions, or to solve problems involves computational thinking.</a:t>
            </a:r>
          </a:p>
          <a:p>
            <a:pPr>
              <a:spcAft>
                <a:spcPts val="600"/>
              </a:spcAft>
            </a:pPr>
            <a:r>
              <a:rPr lang="en-US" spc="-30" dirty="0"/>
              <a:t>Everyone who uses a computer uses computational thinking, to different degrees, without even knowing it</a:t>
            </a:r>
            <a:r>
              <a:rPr lang="en-US" spc="-30" dirty="0" smtClean="0"/>
              <a:t>.</a:t>
            </a:r>
            <a:endParaRPr lang="en-US" spc="-30" dirty="0"/>
          </a:p>
        </p:txBody>
      </p:sp>
    </p:spTree>
    <p:extLst>
      <p:ext uri="{BB962C8B-B14F-4D97-AF65-F5344CB8AC3E}">
        <p14:creationId xmlns:p14="http://schemas.microsoft.com/office/powerpoint/2010/main" val="716761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125506"/>
            <a:ext cx="8686800" cy="764704"/>
          </a:xfrm>
          <a:solidFill>
            <a:srgbClr val="8EB4E3"/>
          </a:solidFill>
          <a:ln>
            <a:noFill/>
          </a:ln>
        </p:spPr>
        <p:txBody>
          <a:bodyPr>
            <a:normAutofit fontScale="90000"/>
          </a:bodyPr>
          <a:lstStyle/>
          <a:p>
            <a:pPr algn="ctr">
              <a:defRPr/>
            </a:pPr>
            <a:r>
              <a:rPr lang="en-US" altLang="en-US" b="1" dirty="0" smtClean="0">
                <a:solidFill>
                  <a:schemeClr val="tx1"/>
                </a:solidFill>
                <a:effectLst>
                  <a:outerShdw blurRad="38100" dist="38100" dir="2700000" algn="tl">
                    <a:srgbClr val="000000">
                      <a:alpha val="43137"/>
                    </a:srgbClr>
                  </a:outerShdw>
                </a:effectLst>
              </a:rPr>
              <a:t>Problem 2 – Bigger Number</a:t>
            </a:r>
          </a:p>
        </p:txBody>
      </p:sp>
      <p:sp>
        <p:nvSpPr>
          <p:cNvPr id="21507" name="Content Placeholder 2"/>
          <p:cNvSpPr>
            <a:spLocks noGrp="1"/>
          </p:cNvSpPr>
          <p:nvPr>
            <p:ph idx="4294967295"/>
          </p:nvPr>
        </p:nvSpPr>
        <p:spPr>
          <a:xfrm>
            <a:off x="402021" y="1110690"/>
            <a:ext cx="4609251" cy="4959350"/>
          </a:xfrm>
          <a:ln>
            <a:noFill/>
          </a:ln>
        </p:spPr>
        <p:txBody>
          <a:bodyPr/>
          <a:lstStyle/>
          <a:p>
            <a:pPr>
              <a:buFont typeface="Arial" charset="0"/>
              <a:buNone/>
            </a:pPr>
            <a:r>
              <a:rPr lang="en-GB" altLang="en-US" b="1" dirty="0" smtClean="0">
                <a:ea typeface="ＭＳ Ｐゴシック" pitchFamily="34" charset="-128"/>
              </a:rPr>
              <a:t>Flowchart Example</a:t>
            </a:r>
          </a:p>
          <a:p>
            <a:r>
              <a:rPr lang="en-GB" altLang="en-US" dirty="0" smtClean="0">
                <a:ea typeface="ＭＳ Ｐゴシック" pitchFamily="34" charset="-128"/>
              </a:rPr>
              <a:t>Use Flogorithm to  create a flowchart that:</a:t>
            </a:r>
          </a:p>
          <a:p>
            <a:pPr lvl="1"/>
            <a:r>
              <a:rPr lang="en-GB" altLang="en-US" dirty="0" smtClean="0">
                <a:ea typeface="ＭＳ Ｐゴシック" pitchFamily="34" charset="-128"/>
              </a:rPr>
              <a:t>Input two numbers;</a:t>
            </a:r>
          </a:p>
          <a:p>
            <a:pPr lvl="1"/>
            <a:r>
              <a:rPr lang="en-GB" altLang="en-US" dirty="0" smtClean="0">
                <a:ea typeface="ＭＳ Ｐゴシック" pitchFamily="34" charset="-128"/>
              </a:rPr>
              <a:t>Decide which is larger;</a:t>
            </a:r>
          </a:p>
          <a:p>
            <a:pPr lvl="1"/>
            <a:r>
              <a:rPr lang="en-GB" altLang="en-US" dirty="0" smtClean="0">
                <a:ea typeface="ＭＳ Ｐゴシック" pitchFamily="34" charset="-128"/>
              </a:rPr>
              <a:t>Output the larger.</a:t>
            </a:r>
          </a:p>
          <a:p>
            <a:pPr lvl="1"/>
            <a:r>
              <a:rPr lang="en-GB" altLang="en-US" dirty="0" smtClean="0">
                <a:ea typeface="ＭＳ Ｐゴシック" pitchFamily="34" charset="-128"/>
              </a:rPr>
              <a:t>Output zero they are the same</a:t>
            </a:r>
          </a:p>
          <a:p>
            <a:r>
              <a:rPr lang="en-GB" altLang="en-US" dirty="0" smtClean="0">
                <a:ea typeface="ＭＳ Ｐゴシック" pitchFamily="34" charset="-128"/>
              </a:rPr>
              <a:t>This uses a decision.</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3667" y="985279"/>
            <a:ext cx="4001055" cy="5008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057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barn(inVertical)">
                                      <p:cBhvr>
                                        <p:cTn id="7" dur="500"/>
                                        <p:tgtEl>
                                          <p:spTgt spid="2150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Effect transition="in" filter="barn(inVertical)">
                                      <p:cBhvr>
                                        <p:cTn id="12" dur="500"/>
                                        <p:tgtEl>
                                          <p:spTgt spid="21507">
                                            <p:txEl>
                                              <p:pRg st="1" end="1"/>
                                            </p:txEl>
                                          </p:spTgt>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Effect transition="in" filter="barn(inVertical)">
                                      <p:cBhvr>
                                        <p:cTn id="15" dur="500"/>
                                        <p:tgtEl>
                                          <p:spTgt spid="21507">
                                            <p:txEl>
                                              <p:pRg st="2" end="2"/>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1507">
                                            <p:txEl>
                                              <p:pRg st="3" end="3"/>
                                            </p:txEl>
                                          </p:spTgt>
                                        </p:tgtEl>
                                        <p:attrNameLst>
                                          <p:attrName>style.visibility</p:attrName>
                                        </p:attrNameLst>
                                      </p:cBhvr>
                                      <p:to>
                                        <p:strVal val="visible"/>
                                      </p:to>
                                    </p:set>
                                    <p:animEffect transition="in" filter="barn(inVertical)">
                                      <p:cBhvr>
                                        <p:cTn id="18" dur="500"/>
                                        <p:tgtEl>
                                          <p:spTgt spid="21507">
                                            <p:txEl>
                                              <p:pRg st="3" end="3"/>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1507">
                                            <p:txEl>
                                              <p:pRg st="4" end="4"/>
                                            </p:txEl>
                                          </p:spTgt>
                                        </p:tgtEl>
                                        <p:attrNameLst>
                                          <p:attrName>style.visibility</p:attrName>
                                        </p:attrNameLst>
                                      </p:cBhvr>
                                      <p:to>
                                        <p:strVal val="visible"/>
                                      </p:to>
                                    </p:set>
                                    <p:animEffect transition="in" filter="barn(inVertical)">
                                      <p:cBhvr>
                                        <p:cTn id="21" dur="500"/>
                                        <p:tgtEl>
                                          <p:spTgt spid="21507">
                                            <p:txEl>
                                              <p:pRg st="4" end="4"/>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1507">
                                            <p:txEl>
                                              <p:pRg st="5" end="5"/>
                                            </p:txEl>
                                          </p:spTgt>
                                        </p:tgtEl>
                                        <p:attrNameLst>
                                          <p:attrName>style.visibility</p:attrName>
                                        </p:attrNameLst>
                                      </p:cBhvr>
                                      <p:to>
                                        <p:strVal val="visible"/>
                                      </p:to>
                                    </p:set>
                                    <p:animEffect transition="in" filter="barn(inVertical)">
                                      <p:cBhvr>
                                        <p:cTn id="24" dur="500"/>
                                        <p:tgtEl>
                                          <p:spTgt spid="21507">
                                            <p:txEl>
                                              <p:pRg st="5" end="5"/>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1507">
                                            <p:txEl>
                                              <p:pRg st="6" end="6"/>
                                            </p:txEl>
                                          </p:spTgt>
                                        </p:tgtEl>
                                        <p:attrNameLst>
                                          <p:attrName>style.visibility</p:attrName>
                                        </p:attrNameLst>
                                      </p:cBhvr>
                                      <p:to>
                                        <p:strVal val="visible"/>
                                      </p:to>
                                    </p:set>
                                    <p:animEffect transition="in" filter="barn(inVertical)">
                                      <p:cBhvr>
                                        <p:cTn id="29" dur="500"/>
                                        <p:tgtEl>
                                          <p:spTgt spid="21507">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050"/>
                                        </p:tgtEl>
                                        <p:attrNameLst>
                                          <p:attrName>style.visibility</p:attrName>
                                        </p:attrNameLst>
                                      </p:cBhvr>
                                      <p:to>
                                        <p:strVal val="visible"/>
                                      </p:to>
                                    </p:set>
                                    <p:animEffect transition="in" filter="circle(in)">
                                      <p:cBhvr>
                                        <p:cTn id="34"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0" y="0"/>
            <a:ext cx="9144000" cy="1023938"/>
          </a:xfrm>
          <a:solidFill>
            <a:schemeClr val="tx2">
              <a:lumMod val="40000"/>
              <a:lumOff val="60000"/>
            </a:schemeClr>
          </a:solidFill>
          <a:ln>
            <a:solidFill>
              <a:schemeClr val="tx2">
                <a:lumMod val="40000"/>
                <a:lumOff val="60000"/>
              </a:schemeClr>
            </a:solidFill>
          </a:ln>
        </p:spPr>
        <p:txBody>
          <a:bodyPr anchor="ctr"/>
          <a:lstStyle/>
          <a:p>
            <a:pPr eaLnBrk="1" hangingPunct="1"/>
            <a:r>
              <a:rPr lang="en-US" sz="4000" b="0" dirty="0" smtClean="0">
                <a:solidFill>
                  <a:schemeClr val="tx1"/>
                </a:solidFill>
                <a:latin typeface="Adobe Gothic Std B" panose="020B0800000000000000" pitchFamily="34" charset="-128"/>
                <a:ea typeface="Adobe Gothic Std B" panose="020B0800000000000000" pitchFamily="34" charset="-128"/>
              </a:rPr>
              <a:t>Activity</a:t>
            </a:r>
          </a:p>
        </p:txBody>
      </p:sp>
      <p:sp>
        <p:nvSpPr>
          <p:cNvPr id="11" name="Content Placeholder 2"/>
          <p:cNvSpPr txBox="1">
            <a:spLocks/>
          </p:cNvSpPr>
          <p:nvPr/>
        </p:nvSpPr>
        <p:spPr bwMode="auto">
          <a:xfrm>
            <a:off x="159814" y="1814525"/>
            <a:ext cx="8771750" cy="4445132"/>
          </a:xfrm>
          <a:prstGeom prst="rect">
            <a:avLst/>
          </a:pr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Blip>
                <a:blip r:embed="rId2"/>
              </a:buBlip>
              <a:defRPr sz="28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Blip>
                <a:blip r:embed="rId2"/>
              </a:buBlip>
              <a:defRPr sz="24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Blip>
                <a:blip r:embed="rId2"/>
              </a:buBlip>
              <a:defRPr sz="20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Blip>
                <a:blip r:embed="rId2"/>
              </a:buBlip>
              <a:defRPr>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Blip>
                <a:blip r:embed="rId2"/>
              </a:buBlip>
              <a:defRPr>
                <a:solidFill>
                  <a:schemeClr val="tx1"/>
                </a:solidFill>
                <a:latin typeface="+mn-lt"/>
                <a:ea typeface="+mn-ea"/>
              </a:defRPr>
            </a:lvl5pPr>
            <a:lvl6pPr marL="2514600" indent="-228600" algn="l" defTabSz="457200" rtl="0" fontAlgn="base">
              <a:spcBef>
                <a:spcPct val="20000"/>
              </a:spcBef>
              <a:spcAft>
                <a:spcPct val="0"/>
              </a:spcAft>
              <a:buFont typeface="Arial" charset="0"/>
              <a:buChar char="»"/>
              <a:defRPr>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a:solidFill>
                  <a:schemeClr val="tx1"/>
                </a:solidFill>
                <a:latin typeface="+mn-lt"/>
                <a:ea typeface="+mn-ea"/>
              </a:defRPr>
            </a:lvl9pPr>
          </a:lstStyle>
          <a:p>
            <a:pPr marL="0" indent="0">
              <a:spcBef>
                <a:spcPts val="0"/>
              </a:spcBef>
              <a:spcAft>
                <a:spcPts val="1200"/>
              </a:spcAft>
              <a:buNone/>
            </a:pPr>
            <a:r>
              <a:rPr lang="en-GB" kern="0" dirty="0" smtClean="0">
                <a:latin typeface="Adobe Gothic Std B" panose="020B0800000000000000" pitchFamily="34" charset="-128"/>
                <a:ea typeface="Adobe Gothic Std B" panose="020B0800000000000000" pitchFamily="34" charset="-128"/>
              </a:rPr>
              <a:t>In your </a:t>
            </a:r>
            <a:r>
              <a:rPr lang="en-GB" kern="0" dirty="0" smtClean="0">
                <a:solidFill>
                  <a:srgbClr val="F96F07"/>
                </a:solidFill>
                <a:latin typeface="Adobe Gothic Std B" panose="020B0800000000000000" pitchFamily="34" charset="-128"/>
                <a:ea typeface="Adobe Gothic Std B" panose="020B0800000000000000" pitchFamily="34" charset="-128"/>
              </a:rPr>
              <a:t> Algorithm </a:t>
            </a:r>
            <a:r>
              <a:rPr lang="en-GB" kern="0" dirty="0" smtClean="0">
                <a:latin typeface="Adobe Gothic Std B" panose="020B0800000000000000" pitchFamily="34" charset="-128"/>
                <a:ea typeface="Adobe Gothic Std B" panose="020B0800000000000000" pitchFamily="34" charset="-128"/>
              </a:rPr>
              <a:t>folder in your area</a:t>
            </a:r>
            <a:endParaRPr lang="en-GB" kern="0" dirty="0" smtClean="0">
              <a:solidFill>
                <a:srgbClr val="F96F07"/>
              </a:solidFill>
              <a:latin typeface="Adobe Gothic Std B" panose="020B0800000000000000" pitchFamily="34" charset="-128"/>
              <a:ea typeface="Adobe Gothic Std B" panose="020B0800000000000000" pitchFamily="34" charset="-128"/>
            </a:endParaRPr>
          </a:p>
          <a:p>
            <a:pPr marL="0" indent="0">
              <a:spcBef>
                <a:spcPts val="0"/>
              </a:spcBef>
              <a:spcAft>
                <a:spcPts val="1200"/>
              </a:spcAft>
              <a:buNone/>
            </a:pPr>
            <a:r>
              <a:rPr lang="en-GB" kern="0" dirty="0" smtClean="0">
                <a:latin typeface="Adobe Gothic Std B" panose="020B0800000000000000" pitchFamily="34" charset="-128"/>
                <a:ea typeface="Adobe Gothic Std B" panose="020B0800000000000000" pitchFamily="34" charset="-128"/>
              </a:rPr>
              <a:t>Open </a:t>
            </a:r>
            <a:r>
              <a:rPr lang="en-GB" kern="0" dirty="0" smtClean="0">
                <a:solidFill>
                  <a:srgbClr val="F96F07"/>
                </a:solidFill>
                <a:latin typeface="Adobe Gothic Std B" panose="020B0800000000000000" pitchFamily="34" charset="-128"/>
                <a:ea typeface="Adobe Gothic Std B" panose="020B0800000000000000" pitchFamily="34" charset="-128"/>
              </a:rPr>
              <a:t>Algorithm Booklet </a:t>
            </a:r>
            <a:endParaRPr lang="en-GB" kern="0" dirty="0" smtClean="0">
              <a:solidFill>
                <a:srgbClr val="002060"/>
              </a:solidFill>
              <a:latin typeface="Adobe Gothic Std B" panose="020B0800000000000000" pitchFamily="34" charset="-128"/>
              <a:ea typeface="Adobe Gothic Std B" panose="020B0800000000000000" pitchFamily="34" charset="-128"/>
            </a:endParaRPr>
          </a:p>
          <a:p>
            <a:pPr marL="0" indent="0">
              <a:spcBef>
                <a:spcPts val="0"/>
              </a:spcBef>
              <a:spcAft>
                <a:spcPts val="1200"/>
              </a:spcAft>
              <a:buNone/>
            </a:pPr>
            <a:r>
              <a:rPr lang="en-GB" kern="0" dirty="0" smtClean="0">
                <a:latin typeface="Adobe Gothic Std B" panose="020B0800000000000000" pitchFamily="34" charset="-128"/>
                <a:ea typeface="Adobe Gothic Std B" panose="020B0800000000000000" pitchFamily="34" charset="-128"/>
              </a:rPr>
              <a:t>Complete:</a:t>
            </a:r>
          </a:p>
          <a:p>
            <a:pPr lvl="1">
              <a:spcBef>
                <a:spcPts val="0"/>
              </a:spcBef>
              <a:spcAft>
                <a:spcPts val="1200"/>
              </a:spcAft>
              <a:buFont typeface="Wingdings" panose="05000000000000000000" pitchFamily="2" charset="2"/>
              <a:buChar char="Ø"/>
            </a:pPr>
            <a:r>
              <a:rPr lang="en-GB" sz="2800" kern="0" dirty="0" smtClean="0">
                <a:solidFill>
                  <a:srgbClr val="FA0CDE"/>
                </a:solidFill>
                <a:latin typeface="Adobe Gothic Std B" panose="020B0800000000000000" pitchFamily="34" charset="-128"/>
                <a:ea typeface="Adobe Gothic Std B" panose="020B0800000000000000" pitchFamily="34" charset="-128"/>
              </a:rPr>
              <a:t>All Task in Part </a:t>
            </a:r>
            <a:r>
              <a:rPr lang="en-GB" sz="2800" kern="0" dirty="0">
                <a:solidFill>
                  <a:srgbClr val="FA0CDE"/>
                </a:solidFill>
                <a:latin typeface="Adobe Gothic Std B" panose="020B0800000000000000" pitchFamily="34" charset="-128"/>
                <a:ea typeface="Adobe Gothic Std B" panose="020B0800000000000000" pitchFamily="34" charset="-128"/>
              </a:rPr>
              <a:t>3</a:t>
            </a:r>
            <a:r>
              <a:rPr lang="en-GB" sz="2800" kern="0" dirty="0" smtClean="0">
                <a:solidFill>
                  <a:srgbClr val="FA0CDE"/>
                </a:solidFill>
                <a:latin typeface="Adobe Gothic Std B" panose="020B0800000000000000" pitchFamily="34" charset="-128"/>
                <a:ea typeface="Adobe Gothic Std B" panose="020B0800000000000000" pitchFamily="34" charset="-128"/>
              </a:rPr>
              <a:t>: Creating Flowchart</a:t>
            </a:r>
          </a:p>
          <a:p>
            <a:pPr marL="457200" lvl="1" indent="0">
              <a:spcBef>
                <a:spcPts val="0"/>
              </a:spcBef>
              <a:spcAft>
                <a:spcPts val="1200"/>
              </a:spcAft>
              <a:buNone/>
            </a:pPr>
            <a:endParaRPr lang="en-GB" sz="2800" kern="0" dirty="0">
              <a:solidFill>
                <a:srgbClr val="FA0CDE"/>
              </a:solidFill>
              <a:latin typeface="Adobe Gothic Std B" panose="020B0800000000000000" pitchFamily="34" charset="-128"/>
              <a:ea typeface="Adobe Gothic Std B" panose="020B0800000000000000" pitchFamily="34" charset="-128"/>
            </a:endParaRPr>
          </a:p>
        </p:txBody>
      </p:sp>
      <p:sp>
        <p:nvSpPr>
          <p:cNvPr id="2" name="TextBox 1"/>
          <p:cNvSpPr txBox="1"/>
          <p:nvPr/>
        </p:nvSpPr>
        <p:spPr>
          <a:xfrm>
            <a:off x="4627418" y="31787"/>
            <a:ext cx="4516582" cy="1015663"/>
          </a:xfrm>
          <a:prstGeom prst="rect">
            <a:avLst/>
          </a:prstGeom>
          <a:solidFill>
            <a:schemeClr val="bg1"/>
          </a:solidFill>
          <a:ln w="38100">
            <a:solidFill>
              <a:srgbClr val="FA0CDE"/>
            </a:solidFill>
          </a:ln>
        </p:spPr>
        <p:txBody>
          <a:bodyPr wrap="square" rtlCol="0">
            <a:spAutoFit/>
          </a:bodyPr>
          <a:lstStyle/>
          <a:p>
            <a:pPr marL="0" indent="0">
              <a:buNone/>
              <a:defRPr/>
            </a:pPr>
            <a:r>
              <a:rPr lang="en-US" altLang="en-US" sz="2000" dirty="0" smtClean="0">
                <a:solidFill>
                  <a:srgbClr val="7030A0"/>
                </a:solidFill>
                <a:latin typeface="Adobe Gothic Std B" panose="020B0800000000000000" pitchFamily="34" charset="-128"/>
                <a:ea typeface="Adobe Gothic Std B" panose="020B0800000000000000" pitchFamily="34" charset="-128"/>
              </a:rPr>
              <a:t>Learning Intentions Covered:</a:t>
            </a:r>
            <a:endParaRPr lang="en-US" altLang="en-US" sz="2000" dirty="0">
              <a:solidFill>
                <a:srgbClr val="7030A0"/>
              </a:solidFill>
              <a:latin typeface="Adobe Gothic Std B" panose="020B0800000000000000" pitchFamily="34" charset="-128"/>
              <a:ea typeface="Adobe Gothic Std B" panose="020B0800000000000000" pitchFamily="34" charset="-128"/>
            </a:endParaRPr>
          </a:p>
          <a:p>
            <a:pPr lvl="0">
              <a:spcAft>
                <a:spcPts val="1200"/>
              </a:spcAft>
            </a:pPr>
            <a:r>
              <a:rPr lang="en-GB" sz="2000" b="1" dirty="0">
                <a:solidFill>
                  <a:srgbClr val="FF0000"/>
                </a:solidFill>
                <a:cs typeface="Arial" panose="020B0604020202020204" pitchFamily="34" charset="0"/>
              </a:rPr>
              <a:t>Be able </a:t>
            </a:r>
            <a:r>
              <a:rPr lang="en-GB" sz="2000" dirty="0">
                <a:cs typeface="Arial" panose="020B0604020202020204" pitchFamily="34" charset="0"/>
              </a:rPr>
              <a:t>to produce an algorithm using a Flowchart.</a:t>
            </a:r>
          </a:p>
        </p:txBody>
      </p:sp>
    </p:spTree>
    <p:extLst>
      <p:ext uri="{BB962C8B-B14F-4D97-AF65-F5344CB8AC3E}">
        <p14:creationId xmlns:p14="http://schemas.microsoft.com/office/powerpoint/2010/main" val="18598263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0" y="0"/>
            <a:ext cx="9144000" cy="499621"/>
          </a:xfrm>
          <a:solidFill>
            <a:schemeClr val="tx2">
              <a:lumMod val="40000"/>
              <a:lumOff val="60000"/>
            </a:schemeClr>
          </a:solidFill>
          <a:ln>
            <a:solidFill>
              <a:schemeClr val="tx2">
                <a:lumMod val="40000"/>
                <a:lumOff val="60000"/>
              </a:schemeClr>
            </a:solidFill>
          </a:ln>
        </p:spPr>
        <p:txBody>
          <a:bodyPr anchor="ctr"/>
          <a:lstStyle/>
          <a:p>
            <a:pPr algn="ctr" eaLnBrk="1" hangingPunct="1"/>
            <a:r>
              <a:rPr lang="en-US" sz="4000" b="0" dirty="0" smtClean="0">
                <a:solidFill>
                  <a:schemeClr val="tx1"/>
                </a:solidFill>
                <a:latin typeface="Adobe Gothic Std B" panose="020B0800000000000000" pitchFamily="34" charset="-128"/>
                <a:ea typeface="Adobe Gothic Std B" panose="020B0800000000000000" pitchFamily="34" charset="-128"/>
              </a:rPr>
              <a:t>Car Journey</a:t>
            </a:r>
          </a:p>
        </p:txBody>
      </p:sp>
      <p:sp>
        <p:nvSpPr>
          <p:cNvPr id="3" name="Flowchart: Terminator 2"/>
          <p:cNvSpPr/>
          <p:nvPr/>
        </p:nvSpPr>
        <p:spPr>
          <a:xfrm>
            <a:off x="263951" y="999241"/>
            <a:ext cx="1150070" cy="584462"/>
          </a:xfrm>
          <a:prstGeom prst="flowChartTerminator">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tx1"/>
                </a:solidFill>
              </a:rPr>
              <a:t>Start </a:t>
            </a:r>
            <a:endParaRPr lang="en-GB" b="1" dirty="0">
              <a:solidFill>
                <a:schemeClr val="tx1"/>
              </a:solidFill>
            </a:endParaRPr>
          </a:p>
        </p:txBody>
      </p:sp>
      <p:sp>
        <p:nvSpPr>
          <p:cNvPr id="6" name="Parallelogram 5"/>
          <p:cNvSpPr/>
          <p:nvPr/>
        </p:nvSpPr>
        <p:spPr>
          <a:xfrm>
            <a:off x="1658333" y="886119"/>
            <a:ext cx="2375555" cy="895547"/>
          </a:xfrm>
          <a:prstGeom prst="parallelogram">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OUTPUT “Enter number of passenger”</a:t>
            </a:r>
            <a:endParaRPr lang="en-GB" dirty="0">
              <a:solidFill>
                <a:schemeClr val="tx1"/>
              </a:solidFill>
            </a:endParaRPr>
          </a:p>
        </p:txBody>
      </p:sp>
      <p:cxnSp>
        <p:nvCxnSpPr>
          <p:cNvPr id="9" name="Straight Arrow Connector 8"/>
          <p:cNvCxnSpPr/>
          <p:nvPr/>
        </p:nvCxnSpPr>
        <p:spPr>
          <a:xfrm>
            <a:off x="3949831" y="1333892"/>
            <a:ext cx="386499"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0" name="Parallelogram 9"/>
          <p:cNvSpPr/>
          <p:nvPr/>
        </p:nvSpPr>
        <p:spPr>
          <a:xfrm>
            <a:off x="4233422" y="900259"/>
            <a:ext cx="1734531" cy="895547"/>
          </a:xfrm>
          <a:prstGeom prst="parallelogram">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INPUT passenger</a:t>
            </a:r>
            <a:endParaRPr lang="en-GB" dirty="0">
              <a:solidFill>
                <a:schemeClr val="tx1"/>
              </a:solidFill>
            </a:endParaRPr>
          </a:p>
        </p:txBody>
      </p:sp>
      <p:sp>
        <p:nvSpPr>
          <p:cNvPr id="14" name="Parallelogram 13"/>
          <p:cNvSpPr/>
          <p:nvPr/>
        </p:nvSpPr>
        <p:spPr>
          <a:xfrm>
            <a:off x="6068506" y="947393"/>
            <a:ext cx="2375555" cy="895547"/>
          </a:xfrm>
          <a:prstGeom prst="parallelogram">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OUTPUT “Enter number of distance”</a:t>
            </a:r>
            <a:endParaRPr lang="en-GB" dirty="0">
              <a:solidFill>
                <a:schemeClr val="tx1"/>
              </a:solidFill>
            </a:endParaRPr>
          </a:p>
        </p:txBody>
      </p:sp>
      <p:cxnSp>
        <p:nvCxnSpPr>
          <p:cNvPr id="16" name="Straight Arrow Connector 15"/>
          <p:cNvCxnSpPr/>
          <p:nvPr/>
        </p:nvCxnSpPr>
        <p:spPr>
          <a:xfrm>
            <a:off x="1414021" y="1310325"/>
            <a:ext cx="386499"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a:off x="5837549" y="1348032"/>
            <a:ext cx="386499"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8" name="Parallelogram 17"/>
          <p:cNvSpPr/>
          <p:nvPr/>
        </p:nvSpPr>
        <p:spPr>
          <a:xfrm>
            <a:off x="6301033" y="2185448"/>
            <a:ext cx="1734531" cy="895547"/>
          </a:xfrm>
          <a:prstGeom prst="parallelogram">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INPUT distance</a:t>
            </a:r>
            <a:endParaRPr lang="en-GB" dirty="0">
              <a:solidFill>
                <a:schemeClr val="tx1"/>
              </a:solidFill>
            </a:endParaRPr>
          </a:p>
        </p:txBody>
      </p:sp>
      <p:cxnSp>
        <p:nvCxnSpPr>
          <p:cNvPr id="19" name="Straight Arrow Connector 18"/>
          <p:cNvCxnSpPr/>
          <p:nvPr/>
        </p:nvCxnSpPr>
        <p:spPr>
          <a:xfrm>
            <a:off x="7168299" y="1842940"/>
            <a:ext cx="0" cy="34250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4296267" y="2182304"/>
            <a:ext cx="1734531" cy="91754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smtClean="0">
                <a:solidFill>
                  <a:schemeClr val="tx1"/>
                </a:solidFill>
              </a:rPr>
              <a:t>Extra_distance</a:t>
            </a:r>
            <a:r>
              <a:rPr lang="en-GB" dirty="0" smtClean="0">
                <a:solidFill>
                  <a:schemeClr val="tx1"/>
                </a:solidFill>
              </a:rPr>
              <a:t> = distance - 1</a:t>
            </a:r>
            <a:endParaRPr lang="en-GB" dirty="0">
              <a:solidFill>
                <a:schemeClr val="tx1"/>
              </a:solidFill>
            </a:endParaRPr>
          </a:p>
        </p:txBody>
      </p:sp>
      <p:cxnSp>
        <p:nvCxnSpPr>
          <p:cNvPr id="22" name="Straight Arrow Connector 21"/>
          <p:cNvCxnSpPr/>
          <p:nvPr/>
        </p:nvCxnSpPr>
        <p:spPr>
          <a:xfrm flipH="1">
            <a:off x="6030798" y="2633221"/>
            <a:ext cx="399854"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2183091" y="2193302"/>
            <a:ext cx="1734531" cy="91754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Cost = </a:t>
            </a:r>
            <a:r>
              <a:rPr lang="en-GB" dirty="0" err="1" smtClean="0">
                <a:solidFill>
                  <a:schemeClr val="tx1"/>
                </a:solidFill>
              </a:rPr>
              <a:t>Extra_distance</a:t>
            </a:r>
            <a:r>
              <a:rPr lang="en-GB" dirty="0" smtClean="0">
                <a:solidFill>
                  <a:schemeClr val="tx1"/>
                </a:solidFill>
              </a:rPr>
              <a:t> * 2 + 3</a:t>
            </a:r>
            <a:endParaRPr lang="en-GB" dirty="0">
              <a:solidFill>
                <a:schemeClr val="tx1"/>
              </a:solidFill>
            </a:endParaRPr>
          </a:p>
        </p:txBody>
      </p:sp>
      <p:cxnSp>
        <p:nvCxnSpPr>
          <p:cNvPr id="25" name="Straight Arrow Connector 24"/>
          <p:cNvCxnSpPr/>
          <p:nvPr/>
        </p:nvCxnSpPr>
        <p:spPr>
          <a:xfrm flipH="1">
            <a:off x="3917622" y="2655216"/>
            <a:ext cx="399854"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3046428" y="3110844"/>
            <a:ext cx="0" cy="34250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3" name="Flowchart: Decision 22"/>
          <p:cNvSpPr/>
          <p:nvPr/>
        </p:nvSpPr>
        <p:spPr>
          <a:xfrm>
            <a:off x="1734531" y="3458063"/>
            <a:ext cx="2611224" cy="996100"/>
          </a:xfrm>
          <a:prstGeom prst="flowChartDecision">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IF passenger &gt;4</a:t>
            </a:r>
            <a:endParaRPr lang="en-GB" dirty="0">
              <a:solidFill>
                <a:schemeClr val="tx1"/>
              </a:solidFill>
            </a:endParaRPr>
          </a:p>
        </p:txBody>
      </p:sp>
      <p:cxnSp>
        <p:nvCxnSpPr>
          <p:cNvPr id="28" name="Straight Arrow Connector 27"/>
          <p:cNvCxnSpPr/>
          <p:nvPr/>
        </p:nvCxnSpPr>
        <p:spPr>
          <a:xfrm>
            <a:off x="4336330" y="3970255"/>
            <a:ext cx="386499"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3046428" y="4454163"/>
            <a:ext cx="1" cy="457202"/>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4100659" y="3458063"/>
            <a:ext cx="622169" cy="369332"/>
          </a:xfrm>
          <a:prstGeom prst="rect">
            <a:avLst/>
          </a:prstGeom>
          <a:noFill/>
        </p:spPr>
        <p:txBody>
          <a:bodyPr wrap="square" rtlCol="0">
            <a:spAutoFit/>
          </a:bodyPr>
          <a:lstStyle/>
          <a:p>
            <a:r>
              <a:rPr lang="en-GB" dirty="0" smtClean="0"/>
              <a:t>Yes</a:t>
            </a:r>
            <a:endParaRPr lang="en-GB" dirty="0"/>
          </a:p>
        </p:txBody>
      </p:sp>
      <p:sp>
        <p:nvSpPr>
          <p:cNvPr id="31" name="TextBox 30"/>
          <p:cNvSpPr txBox="1"/>
          <p:nvPr/>
        </p:nvSpPr>
        <p:spPr>
          <a:xfrm>
            <a:off x="3073922" y="4417909"/>
            <a:ext cx="622169" cy="369332"/>
          </a:xfrm>
          <a:prstGeom prst="rect">
            <a:avLst/>
          </a:prstGeom>
          <a:noFill/>
        </p:spPr>
        <p:txBody>
          <a:bodyPr wrap="square" rtlCol="0">
            <a:spAutoFit/>
          </a:bodyPr>
          <a:lstStyle/>
          <a:p>
            <a:r>
              <a:rPr lang="en-GB" dirty="0" smtClean="0"/>
              <a:t>No</a:t>
            </a:r>
            <a:endParaRPr lang="en-GB" dirty="0"/>
          </a:p>
        </p:txBody>
      </p:sp>
      <p:sp>
        <p:nvSpPr>
          <p:cNvPr id="32" name="Rectangle 31"/>
          <p:cNvSpPr/>
          <p:nvPr/>
        </p:nvSpPr>
        <p:spPr>
          <a:xfrm>
            <a:off x="4722828" y="3497342"/>
            <a:ext cx="1734531" cy="91754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smtClean="0">
                <a:solidFill>
                  <a:schemeClr val="tx1"/>
                </a:solidFill>
              </a:rPr>
              <a:t>Extr_Cost</a:t>
            </a:r>
            <a:r>
              <a:rPr lang="en-GB" dirty="0" smtClean="0">
                <a:solidFill>
                  <a:schemeClr val="tx1"/>
                </a:solidFill>
              </a:rPr>
              <a:t> = 50/100 *Cost  </a:t>
            </a:r>
            <a:endParaRPr lang="en-GB" dirty="0">
              <a:solidFill>
                <a:schemeClr val="tx1"/>
              </a:solidFill>
            </a:endParaRPr>
          </a:p>
        </p:txBody>
      </p:sp>
      <p:sp>
        <p:nvSpPr>
          <p:cNvPr id="33" name="Rectangle 32"/>
          <p:cNvSpPr/>
          <p:nvPr/>
        </p:nvSpPr>
        <p:spPr>
          <a:xfrm>
            <a:off x="6843858" y="3500367"/>
            <a:ext cx="1734531" cy="91754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Cost = Cost + </a:t>
            </a:r>
            <a:r>
              <a:rPr lang="en-GB" dirty="0" err="1" smtClean="0">
                <a:solidFill>
                  <a:schemeClr val="tx1"/>
                </a:solidFill>
              </a:rPr>
              <a:t>Extra_Cost</a:t>
            </a:r>
            <a:r>
              <a:rPr lang="en-GB" dirty="0" smtClean="0">
                <a:solidFill>
                  <a:schemeClr val="tx1"/>
                </a:solidFill>
              </a:rPr>
              <a:t>  </a:t>
            </a:r>
            <a:endParaRPr lang="en-GB" dirty="0">
              <a:solidFill>
                <a:schemeClr val="tx1"/>
              </a:solidFill>
            </a:endParaRPr>
          </a:p>
        </p:txBody>
      </p:sp>
      <p:cxnSp>
        <p:nvCxnSpPr>
          <p:cNvPr id="34" name="Straight Arrow Connector 33"/>
          <p:cNvCxnSpPr/>
          <p:nvPr/>
        </p:nvCxnSpPr>
        <p:spPr>
          <a:xfrm>
            <a:off x="6457359" y="3970255"/>
            <a:ext cx="386499"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4100660" y="5337137"/>
            <a:ext cx="3610464"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36" name="Parallelogram 35"/>
          <p:cNvSpPr/>
          <p:nvPr/>
        </p:nvSpPr>
        <p:spPr>
          <a:xfrm>
            <a:off x="1862578" y="4889364"/>
            <a:ext cx="2375555" cy="895547"/>
          </a:xfrm>
          <a:prstGeom prst="parallelogram">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OUTPUT Cost</a:t>
            </a:r>
            <a:endParaRPr lang="en-GB" dirty="0">
              <a:solidFill>
                <a:schemeClr val="tx1"/>
              </a:solidFill>
            </a:endParaRPr>
          </a:p>
        </p:txBody>
      </p:sp>
      <p:cxnSp>
        <p:nvCxnSpPr>
          <p:cNvPr id="41" name="Straight Arrow Connector 40"/>
          <p:cNvCxnSpPr/>
          <p:nvPr/>
        </p:nvCxnSpPr>
        <p:spPr>
          <a:xfrm>
            <a:off x="3024431" y="5784911"/>
            <a:ext cx="0" cy="34250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42" name="Flowchart: Terminator 41"/>
          <p:cNvSpPr/>
          <p:nvPr/>
        </p:nvSpPr>
        <p:spPr>
          <a:xfrm>
            <a:off x="2498887" y="6127419"/>
            <a:ext cx="1150070" cy="584462"/>
          </a:xfrm>
          <a:prstGeom prst="flowChartTerminator">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tx1"/>
                </a:solidFill>
              </a:rPr>
              <a:t>End </a:t>
            </a:r>
            <a:endParaRPr lang="en-GB" b="1" dirty="0">
              <a:solidFill>
                <a:schemeClr val="tx1"/>
              </a:solidFill>
            </a:endParaRPr>
          </a:p>
        </p:txBody>
      </p:sp>
      <p:cxnSp>
        <p:nvCxnSpPr>
          <p:cNvPr id="43" name="Straight Connector 42"/>
          <p:cNvCxnSpPr>
            <a:stCxn id="33" idx="2"/>
          </p:cNvCxnSpPr>
          <p:nvPr/>
        </p:nvCxnSpPr>
        <p:spPr>
          <a:xfrm>
            <a:off x="7711124" y="4417909"/>
            <a:ext cx="0" cy="91922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2364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0" y="0"/>
            <a:ext cx="9144000" cy="499621"/>
          </a:xfrm>
          <a:solidFill>
            <a:schemeClr val="tx2">
              <a:lumMod val="40000"/>
              <a:lumOff val="60000"/>
            </a:schemeClr>
          </a:solidFill>
          <a:ln>
            <a:solidFill>
              <a:schemeClr val="tx2">
                <a:lumMod val="40000"/>
                <a:lumOff val="60000"/>
              </a:schemeClr>
            </a:solidFill>
          </a:ln>
        </p:spPr>
        <p:txBody>
          <a:bodyPr anchor="ctr"/>
          <a:lstStyle/>
          <a:p>
            <a:pPr algn="ctr" eaLnBrk="1" hangingPunct="1"/>
            <a:r>
              <a:rPr lang="en-US" sz="4000" b="0" dirty="0" smtClean="0">
                <a:solidFill>
                  <a:schemeClr val="tx1"/>
                </a:solidFill>
                <a:latin typeface="Adobe Gothic Std B" panose="020B0800000000000000" pitchFamily="34" charset="-128"/>
                <a:ea typeface="Adobe Gothic Std B" panose="020B0800000000000000" pitchFamily="34" charset="-128"/>
              </a:rPr>
              <a:t>Dog Year</a:t>
            </a:r>
          </a:p>
        </p:txBody>
      </p:sp>
      <p:sp>
        <p:nvSpPr>
          <p:cNvPr id="3" name="Flowchart: Terminator 2"/>
          <p:cNvSpPr/>
          <p:nvPr/>
        </p:nvSpPr>
        <p:spPr>
          <a:xfrm>
            <a:off x="263951" y="999241"/>
            <a:ext cx="1150070" cy="584462"/>
          </a:xfrm>
          <a:prstGeom prst="flowChartTerminator">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tx1"/>
                </a:solidFill>
              </a:rPr>
              <a:t>Start </a:t>
            </a:r>
            <a:endParaRPr lang="en-GB" b="1" dirty="0">
              <a:solidFill>
                <a:schemeClr val="tx1"/>
              </a:solidFill>
            </a:endParaRPr>
          </a:p>
        </p:txBody>
      </p:sp>
      <p:sp>
        <p:nvSpPr>
          <p:cNvPr id="6" name="Parallelogram 5"/>
          <p:cNvSpPr/>
          <p:nvPr/>
        </p:nvSpPr>
        <p:spPr>
          <a:xfrm>
            <a:off x="1658333" y="886119"/>
            <a:ext cx="2375555" cy="895547"/>
          </a:xfrm>
          <a:prstGeom prst="parallelogram">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OUTPUT “Enter age of dog”</a:t>
            </a:r>
            <a:endParaRPr lang="en-GB" dirty="0">
              <a:solidFill>
                <a:schemeClr val="tx1"/>
              </a:solidFill>
            </a:endParaRPr>
          </a:p>
        </p:txBody>
      </p:sp>
      <p:cxnSp>
        <p:nvCxnSpPr>
          <p:cNvPr id="9" name="Straight Arrow Connector 8"/>
          <p:cNvCxnSpPr/>
          <p:nvPr/>
        </p:nvCxnSpPr>
        <p:spPr>
          <a:xfrm>
            <a:off x="3949831" y="1333892"/>
            <a:ext cx="386499"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10" name="Parallelogram 9"/>
          <p:cNvSpPr/>
          <p:nvPr/>
        </p:nvSpPr>
        <p:spPr>
          <a:xfrm>
            <a:off x="4233422" y="900259"/>
            <a:ext cx="1734531" cy="895547"/>
          </a:xfrm>
          <a:prstGeom prst="parallelogram">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INPUT </a:t>
            </a:r>
            <a:r>
              <a:rPr lang="en-GB" dirty="0" err="1" smtClean="0">
                <a:solidFill>
                  <a:schemeClr val="tx1"/>
                </a:solidFill>
              </a:rPr>
              <a:t>dog_age</a:t>
            </a:r>
            <a:endParaRPr lang="en-GB" dirty="0">
              <a:solidFill>
                <a:schemeClr val="tx1"/>
              </a:solidFill>
            </a:endParaRPr>
          </a:p>
        </p:txBody>
      </p:sp>
      <p:cxnSp>
        <p:nvCxnSpPr>
          <p:cNvPr id="16" name="Straight Arrow Connector 15"/>
          <p:cNvCxnSpPr/>
          <p:nvPr/>
        </p:nvCxnSpPr>
        <p:spPr>
          <a:xfrm>
            <a:off x="1414021" y="1310325"/>
            <a:ext cx="386499"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4946714" y="4371283"/>
            <a:ext cx="0" cy="34250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4077875" y="3571189"/>
            <a:ext cx="1734531" cy="91754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smtClean="0">
                <a:solidFill>
                  <a:schemeClr val="tx1"/>
                </a:solidFill>
              </a:rPr>
              <a:t>Extra_year</a:t>
            </a:r>
            <a:r>
              <a:rPr lang="en-GB" dirty="0" smtClean="0">
                <a:solidFill>
                  <a:schemeClr val="tx1"/>
                </a:solidFill>
              </a:rPr>
              <a:t> = </a:t>
            </a:r>
            <a:r>
              <a:rPr lang="en-GB" dirty="0" err="1" smtClean="0">
                <a:solidFill>
                  <a:schemeClr val="tx1"/>
                </a:solidFill>
              </a:rPr>
              <a:t>dog_year</a:t>
            </a:r>
            <a:r>
              <a:rPr lang="en-GB" dirty="0" smtClean="0">
                <a:solidFill>
                  <a:schemeClr val="tx1"/>
                </a:solidFill>
              </a:rPr>
              <a:t> - 2</a:t>
            </a:r>
            <a:endParaRPr lang="en-GB" dirty="0">
              <a:solidFill>
                <a:schemeClr val="tx1"/>
              </a:solidFill>
            </a:endParaRPr>
          </a:p>
        </p:txBody>
      </p:sp>
      <p:sp>
        <p:nvSpPr>
          <p:cNvPr id="24" name="Rectangle 23"/>
          <p:cNvSpPr/>
          <p:nvPr/>
        </p:nvSpPr>
        <p:spPr>
          <a:xfrm>
            <a:off x="4189428" y="4713791"/>
            <a:ext cx="1734531" cy="91754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smtClean="0">
                <a:solidFill>
                  <a:schemeClr val="tx1"/>
                </a:solidFill>
              </a:rPr>
              <a:t>Dog_year</a:t>
            </a:r>
            <a:r>
              <a:rPr lang="en-GB" dirty="0" smtClean="0">
                <a:solidFill>
                  <a:schemeClr val="tx1"/>
                </a:solidFill>
              </a:rPr>
              <a:t> = </a:t>
            </a:r>
            <a:r>
              <a:rPr lang="en-GB" dirty="0" err="1" smtClean="0">
                <a:solidFill>
                  <a:schemeClr val="tx1"/>
                </a:solidFill>
              </a:rPr>
              <a:t>Extra_year</a:t>
            </a:r>
            <a:r>
              <a:rPr lang="en-GB" dirty="0" smtClean="0">
                <a:solidFill>
                  <a:schemeClr val="tx1"/>
                </a:solidFill>
              </a:rPr>
              <a:t> * 6 + 48</a:t>
            </a:r>
            <a:endParaRPr lang="en-GB" dirty="0">
              <a:solidFill>
                <a:schemeClr val="tx1"/>
              </a:solidFill>
            </a:endParaRPr>
          </a:p>
        </p:txBody>
      </p:sp>
      <p:cxnSp>
        <p:nvCxnSpPr>
          <p:cNvPr id="26" name="Straight Arrow Connector 25"/>
          <p:cNvCxnSpPr/>
          <p:nvPr/>
        </p:nvCxnSpPr>
        <p:spPr>
          <a:xfrm>
            <a:off x="4894081" y="1795806"/>
            <a:ext cx="0" cy="342508"/>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3" name="Flowchart: Decision 22"/>
          <p:cNvSpPr/>
          <p:nvPr/>
        </p:nvSpPr>
        <p:spPr>
          <a:xfrm>
            <a:off x="3588078" y="2138314"/>
            <a:ext cx="2611224" cy="996100"/>
          </a:xfrm>
          <a:prstGeom prst="flowChartDecision">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IF </a:t>
            </a:r>
            <a:r>
              <a:rPr lang="en-GB" dirty="0" err="1" smtClean="0">
                <a:solidFill>
                  <a:schemeClr val="tx1"/>
                </a:solidFill>
              </a:rPr>
              <a:t>dog_year</a:t>
            </a:r>
            <a:r>
              <a:rPr lang="en-GB" dirty="0" smtClean="0">
                <a:solidFill>
                  <a:schemeClr val="tx1"/>
                </a:solidFill>
              </a:rPr>
              <a:t> &lt; 3</a:t>
            </a:r>
            <a:endParaRPr lang="en-GB" dirty="0">
              <a:solidFill>
                <a:schemeClr val="tx1"/>
              </a:solidFill>
            </a:endParaRPr>
          </a:p>
        </p:txBody>
      </p:sp>
      <p:cxnSp>
        <p:nvCxnSpPr>
          <p:cNvPr id="28" name="Straight Arrow Connector 27"/>
          <p:cNvCxnSpPr/>
          <p:nvPr/>
        </p:nvCxnSpPr>
        <p:spPr>
          <a:xfrm>
            <a:off x="6199302" y="2636364"/>
            <a:ext cx="386499"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4905078" y="3124985"/>
            <a:ext cx="1" cy="457202"/>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6019012" y="2197174"/>
            <a:ext cx="622169" cy="369332"/>
          </a:xfrm>
          <a:prstGeom prst="rect">
            <a:avLst/>
          </a:prstGeom>
          <a:noFill/>
        </p:spPr>
        <p:txBody>
          <a:bodyPr wrap="square" rtlCol="0">
            <a:spAutoFit/>
          </a:bodyPr>
          <a:lstStyle/>
          <a:p>
            <a:r>
              <a:rPr lang="en-GB" dirty="0" smtClean="0"/>
              <a:t>Yes</a:t>
            </a:r>
            <a:endParaRPr lang="en-GB" dirty="0"/>
          </a:p>
        </p:txBody>
      </p:sp>
      <p:sp>
        <p:nvSpPr>
          <p:cNvPr id="31" name="TextBox 30"/>
          <p:cNvSpPr txBox="1"/>
          <p:nvPr/>
        </p:nvSpPr>
        <p:spPr>
          <a:xfrm>
            <a:off x="4856176" y="3107590"/>
            <a:ext cx="533010" cy="369332"/>
          </a:xfrm>
          <a:prstGeom prst="rect">
            <a:avLst/>
          </a:prstGeom>
          <a:noFill/>
        </p:spPr>
        <p:txBody>
          <a:bodyPr wrap="square" rtlCol="0">
            <a:spAutoFit/>
          </a:bodyPr>
          <a:lstStyle/>
          <a:p>
            <a:r>
              <a:rPr lang="en-GB" dirty="0" smtClean="0"/>
              <a:t>No</a:t>
            </a:r>
            <a:endParaRPr lang="en-GB" dirty="0"/>
          </a:p>
        </p:txBody>
      </p:sp>
      <p:sp>
        <p:nvSpPr>
          <p:cNvPr id="32" name="Rectangle 31"/>
          <p:cNvSpPr/>
          <p:nvPr/>
        </p:nvSpPr>
        <p:spPr>
          <a:xfrm>
            <a:off x="6585801" y="2223156"/>
            <a:ext cx="1734531" cy="917542"/>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err="1" smtClean="0">
                <a:solidFill>
                  <a:schemeClr val="tx1"/>
                </a:solidFill>
              </a:rPr>
              <a:t>Human_year</a:t>
            </a:r>
            <a:r>
              <a:rPr lang="en-GB" dirty="0" smtClean="0">
                <a:solidFill>
                  <a:schemeClr val="tx1"/>
                </a:solidFill>
              </a:rPr>
              <a:t> = g=</a:t>
            </a:r>
            <a:r>
              <a:rPr lang="en-GB" dirty="0" err="1" smtClean="0">
                <a:solidFill>
                  <a:schemeClr val="tx1"/>
                </a:solidFill>
              </a:rPr>
              <a:t>dog_year</a:t>
            </a:r>
            <a:r>
              <a:rPr lang="en-GB" dirty="0" smtClean="0">
                <a:solidFill>
                  <a:schemeClr val="tx1"/>
                </a:solidFill>
              </a:rPr>
              <a:t> *12  </a:t>
            </a:r>
            <a:endParaRPr lang="en-GB" dirty="0">
              <a:solidFill>
                <a:schemeClr val="tx1"/>
              </a:solidFill>
            </a:endParaRPr>
          </a:p>
        </p:txBody>
      </p:sp>
      <p:cxnSp>
        <p:nvCxnSpPr>
          <p:cNvPr id="35" name="Straight Arrow Connector 34"/>
          <p:cNvCxnSpPr/>
          <p:nvPr/>
        </p:nvCxnSpPr>
        <p:spPr>
          <a:xfrm flipH="1">
            <a:off x="6230332" y="6304166"/>
            <a:ext cx="1222734"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36" name="Parallelogram 35"/>
          <p:cNvSpPr/>
          <p:nvPr/>
        </p:nvSpPr>
        <p:spPr>
          <a:xfrm>
            <a:off x="3987142" y="5856393"/>
            <a:ext cx="2375555" cy="895547"/>
          </a:xfrm>
          <a:prstGeom prst="parallelogram">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smtClean="0">
                <a:solidFill>
                  <a:schemeClr val="tx1"/>
                </a:solidFill>
              </a:rPr>
              <a:t>OUTPUT </a:t>
            </a:r>
            <a:r>
              <a:rPr lang="en-GB" dirty="0" err="1" smtClean="0">
                <a:solidFill>
                  <a:schemeClr val="tx1"/>
                </a:solidFill>
              </a:rPr>
              <a:t>Dog_Year</a:t>
            </a:r>
            <a:endParaRPr lang="en-GB" dirty="0">
              <a:solidFill>
                <a:schemeClr val="tx1"/>
              </a:solidFill>
            </a:endParaRPr>
          </a:p>
        </p:txBody>
      </p:sp>
      <p:cxnSp>
        <p:nvCxnSpPr>
          <p:cNvPr id="41" name="Straight Arrow Connector 40"/>
          <p:cNvCxnSpPr/>
          <p:nvPr/>
        </p:nvCxnSpPr>
        <p:spPr>
          <a:xfrm flipH="1">
            <a:off x="3454917" y="6304166"/>
            <a:ext cx="622958" cy="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42" name="Flowchart: Terminator 41"/>
          <p:cNvSpPr/>
          <p:nvPr/>
        </p:nvSpPr>
        <p:spPr>
          <a:xfrm>
            <a:off x="2285208" y="6011935"/>
            <a:ext cx="1150070" cy="584462"/>
          </a:xfrm>
          <a:prstGeom prst="flowChartTerminator">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smtClean="0">
                <a:solidFill>
                  <a:schemeClr val="tx1"/>
                </a:solidFill>
              </a:rPr>
              <a:t>End </a:t>
            </a:r>
            <a:endParaRPr lang="en-GB" b="1" dirty="0">
              <a:solidFill>
                <a:schemeClr val="tx1"/>
              </a:solidFill>
            </a:endParaRPr>
          </a:p>
        </p:txBody>
      </p:sp>
      <p:cxnSp>
        <p:nvCxnSpPr>
          <p:cNvPr id="43" name="Straight Connector 42"/>
          <p:cNvCxnSpPr/>
          <p:nvPr/>
        </p:nvCxnSpPr>
        <p:spPr>
          <a:xfrm>
            <a:off x="7453066" y="3124985"/>
            <a:ext cx="0" cy="3179181"/>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5059834" y="5631333"/>
            <a:ext cx="0" cy="282210"/>
          </a:xfrm>
          <a:prstGeom prst="straightConnector1">
            <a:avLst/>
          </a:prstGeom>
          <a:ln w="381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93233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3568" y="3356992"/>
            <a:ext cx="7272808" cy="3200826"/>
          </a:xfrm>
          <a:prstGeom prst="roundRect">
            <a:avLst>
              <a:gd name="adj" fmla="val 16667"/>
            </a:avLst>
          </a:pr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lang="en-US" sz="4400" kern="1200" dirty="0">
                <a:solidFill>
                  <a:srgbClr val="FFFFFF"/>
                </a:solidFill>
                <a:latin typeface="Arial" pitchFamily="34" charset="0"/>
                <a:ea typeface="+mj-ea"/>
                <a:cs typeface="+mj-cs"/>
              </a:defRPr>
            </a:lvl1pPr>
            <a:lvl2pPr algn="ctr" defTabSz="457200" rtl="0" eaLnBrk="0" fontAlgn="base" hangingPunct="0">
              <a:spcBef>
                <a:spcPct val="0"/>
              </a:spcBef>
              <a:spcAft>
                <a:spcPct val="0"/>
              </a:spcAft>
              <a:defRPr sz="4400">
                <a:solidFill>
                  <a:srgbClr val="FF0000"/>
                </a:solidFill>
                <a:latin typeface="Arial" pitchFamily="34" charset="0"/>
              </a:defRPr>
            </a:lvl2pPr>
            <a:lvl3pPr algn="ctr" defTabSz="457200" rtl="0" eaLnBrk="0" fontAlgn="base" hangingPunct="0">
              <a:spcBef>
                <a:spcPct val="0"/>
              </a:spcBef>
              <a:spcAft>
                <a:spcPct val="0"/>
              </a:spcAft>
              <a:defRPr sz="4400">
                <a:solidFill>
                  <a:srgbClr val="FF0000"/>
                </a:solidFill>
                <a:latin typeface="Arial" pitchFamily="34" charset="0"/>
              </a:defRPr>
            </a:lvl3pPr>
            <a:lvl4pPr algn="ctr" defTabSz="457200" rtl="0" eaLnBrk="0" fontAlgn="base" hangingPunct="0">
              <a:spcBef>
                <a:spcPct val="0"/>
              </a:spcBef>
              <a:spcAft>
                <a:spcPct val="0"/>
              </a:spcAft>
              <a:defRPr sz="4400">
                <a:solidFill>
                  <a:srgbClr val="FF0000"/>
                </a:solidFill>
                <a:latin typeface="Arial" pitchFamily="34" charset="0"/>
              </a:defRPr>
            </a:lvl4pPr>
            <a:lvl5pPr algn="ctr" defTabSz="457200" rtl="0" eaLnBrk="0" fontAlgn="base" hangingPunct="0">
              <a:spcBef>
                <a:spcPct val="0"/>
              </a:spcBef>
              <a:spcAft>
                <a:spcPct val="0"/>
              </a:spcAft>
              <a:defRPr sz="4400">
                <a:solidFill>
                  <a:srgbClr val="FF0000"/>
                </a:solidFill>
                <a:latin typeface="Arial" pitchFamily="34" charset="0"/>
              </a:defRPr>
            </a:lvl5pPr>
            <a:lvl6pPr marL="457200" algn="ctr" defTabSz="457200" rtl="0" fontAlgn="base">
              <a:spcBef>
                <a:spcPct val="0"/>
              </a:spcBef>
              <a:spcAft>
                <a:spcPct val="0"/>
              </a:spcAft>
              <a:defRPr sz="4400">
                <a:solidFill>
                  <a:srgbClr val="FF0000"/>
                </a:solidFill>
                <a:latin typeface="Calibri" pitchFamily="34" charset="0"/>
              </a:defRPr>
            </a:lvl6pPr>
            <a:lvl7pPr marL="914400" algn="ctr" defTabSz="457200" rtl="0" fontAlgn="base">
              <a:spcBef>
                <a:spcPct val="0"/>
              </a:spcBef>
              <a:spcAft>
                <a:spcPct val="0"/>
              </a:spcAft>
              <a:defRPr sz="4400">
                <a:solidFill>
                  <a:srgbClr val="FF0000"/>
                </a:solidFill>
                <a:latin typeface="Calibri" pitchFamily="34" charset="0"/>
              </a:defRPr>
            </a:lvl7pPr>
            <a:lvl8pPr marL="1371600" algn="ctr" defTabSz="457200" rtl="0" fontAlgn="base">
              <a:spcBef>
                <a:spcPct val="0"/>
              </a:spcBef>
              <a:spcAft>
                <a:spcPct val="0"/>
              </a:spcAft>
              <a:defRPr sz="4400">
                <a:solidFill>
                  <a:srgbClr val="FF0000"/>
                </a:solidFill>
                <a:latin typeface="Calibri" pitchFamily="34" charset="0"/>
              </a:defRPr>
            </a:lvl8pPr>
            <a:lvl9pPr marL="1828800" algn="ctr" defTabSz="457200" rtl="0" fontAlgn="base">
              <a:spcBef>
                <a:spcPct val="0"/>
              </a:spcBef>
              <a:spcAft>
                <a:spcPct val="0"/>
              </a:spcAft>
              <a:defRPr sz="4400">
                <a:solidFill>
                  <a:srgbClr val="FF0000"/>
                </a:solidFill>
                <a:latin typeface="Calibri" pitchFamily="34" charset="0"/>
              </a:defRPr>
            </a:lvl9pPr>
          </a:lstStyle>
          <a:p>
            <a:pPr eaLnBrk="1" hangingPunct="1">
              <a:defRPr/>
            </a:pPr>
            <a:r>
              <a:rPr lang="en-GB" altLang="en-US" sz="5400" b="1" dirty="0" smtClean="0">
                <a:solidFill>
                  <a:srgbClr val="7030A0"/>
                </a:solidFill>
                <a:effectLst>
                  <a:outerShdw blurRad="38100" dist="38100" dir="2700000" algn="tl">
                    <a:srgbClr val="000000">
                      <a:alpha val="43137"/>
                    </a:srgbClr>
                  </a:outerShdw>
                </a:effectLst>
              </a:rPr>
              <a:t>Pseudocode</a:t>
            </a:r>
          </a:p>
        </p:txBody>
      </p:sp>
    </p:spTree>
    <p:extLst>
      <p:ext uri="{BB962C8B-B14F-4D97-AF65-F5344CB8AC3E}">
        <p14:creationId xmlns:p14="http://schemas.microsoft.com/office/powerpoint/2010/main" val="26957978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Big Picture</a:t>
            </a:r>
            <a:endParaRPr lang="en-GB" b="1" dirty="0">
              <a:solidFill>
                <a:schemeClr val="tx1"/>
              </a:solidFill>
              <a:effectLst>
                <a:outerShdw blurRad="38100" dist="38100" dir="2700000" algn="tl">
                  <a:srgbClr val="000000">
                    <a:alpha val="43137"/>
                  </a:srgbClr>
                </a:outerShdw>
              </a:effectLst>
            </a:endParaRPr>
          </a:p>
        </p:txBody>
      </p:sp>
      <p:sp>
        <p:nvSpPr>
          <p:cNvPr id="3" name="Text Placeholder 2"/>
          <p:cNvSpPr>
            <a:spLocks noGrp="1"/>
          </p:cNvSpPr>
          <p:nvPr>
            <p:ph idx="1"/>
          </p:nvPr>
        </p:nvSpPr>
        <p:spPr>
          <a:ln>
            <a:noFill/>
          </a:ln>
        </p:spPr>
        <p:txBody>
          <a:bodyPr/>
          <a:lstStyle/>
          <a:p>
            <a:pPr marL="0" indent="0">
              <a:buNone/>
            </a:pPr>
            <a:r>
              <a:rPr lang="en-GB" dirty="0" smtClean="0"/>
              <a:t>An App development company is going to create a new game to be downloaded to mobile devices.</a:t>
            </a:r>
          </a:p>
          <a:p>
            <a:pPr marL="0" indent="0">
              <a:buNone/>
            </a:pPr>
            <a:endParaRPr lang="en-GB" dirty="0"/>
          </a:p>
          <a:p>
            <a:pPr marL="0" indent="0">
              <a:buNone/>
            </a:pPr>
            <a:r>
              <a:rPr lang="en-GB" dirty="0" smtClean="0"/>
              <a:t>Do the developers start programing immediately?</a:t>
            </a:r>
          </a:p>
          <a:p>
            <a:r>
              <a:rPr lang="en-GB" dirty="0" smtClean="0"/>
              <a:t>No, they have to plan and design first.</a:t>
            </a:r>
          </a:p>
        </p:txBody>
      </p:sp>
    </p:spTree>
    <p:extLst>
      <p:ext uri="{BB962C8B-B14F-4D97-AF65-F5344CB8AC3E}">
        <p14:creationId xmlns:p14="http://schemas.microsoft.com/office/powerpoint/2010/main" val="4011134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757537"/>
          </a:xfrm>
          <a:prstGeom prst="roundRect">
            <a:avLst>
              <a:gd name="adj" fmla="val 16667"/>
            </a:avLst>
          </a:prstGeom>
          <a:solidFill>
            <a:schemeClr val="tx2">
              <a:lumMod val="40000"/>
              <a:lumOff val="60000"/>
            </a:schemeClr>
          </a:solidFill>
          <a:ln w="9525">
            <a:noFill/>
            <a:round/>
            <a:headEnd/>
            <a:tailEnd/>
          </a:ln>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rgbClr val="FF0000"/>
                </a:solidFill>
                <a:latin typeface="Arial" charset="0"/>
                <a:ea typeface="+mj-ea"/>
                <a:cs typeface="+mj-cs"/>
              </a:defRPr>
            </a:lvl1pPr>
            <a:lvl2pPr algn="ctr" defTabSz="457200" rtl="0" eaLnBrk="0" fontAlgn="base" hangingPunct="0">
              <a:spcBef>
                <a:spcPct val="0"/>
              </a:spcBef>
              <a:spcAft>
                <a:spcPct val="0"/>
              </a:spcAft>
              <a:defRPr sz="4400">
                <a:solidFill>
                  <a:srgbClr val="FF0000"/>
                </a:solidFill>
                <a:latin typeface="Arial" charset="0"/>
              </a:defRPr>
            </a:lvl2pPr>
            <a:lvl3pPr algn="ctr" defTabSz="457200" rtl="0" eaLnBrk="0" fontAlgn="base" hangingPunct="0">
              <a:spcBef>
                <a:spcPct val="0"/>
              </a:spcBef>
              <a:spcAft>
                <a:spcPct val="0"/>
              </a:spcAft>
              <a:defRPr sz="4400">
                <a:solidFill>
                  <a:srgbClr val="FF0000"/>
                </a:solidFill>
                <a:latin typeface="Arial" charset="0"/>
              </a:defRPr>
            </a:lvl3pPr>
            <a:lvl4pPr algn="ctr" defTabSz="457200" rtl="0" eaLnBrk="0" fontAlgn="base" hangingPunct="0">
              <a:spcBef>
                <a:spcPct val="0"/>
              </a:spcBef>
              <a:spcAft>
                <a:spcPct val="0"/>
              </a:spcAft>
              <a:defRPr sz="4400">
                <a:solidFill>
                  <a:srgbClr val="FF0000"/>
                </a:solidFill>
                <a:latin typeface="Arial" charset="0"/>
              </a:defRPr>
            </a:lvl4pPr>
            <a:lvl5pPr algn="ctr" defTabSz="457200" rtl="0" eaLnBrk="0" fontAlgn="base" hangingPunct="0">
              <a:spcBef>
                <a:spcPct val="0"/>
              </a:spcBef>
              <a:spcAft>
                <a:spcPct val="0"/>
              </a:spcAft>
              <a:defRPr sz="4400">
                <a:solidFill>
                  <a:srgbClr val="FF0000"/>
                </a:solidFill>
                <a:latin typeface="Arial" charset="0"/>
              </a:defRPr>
            </a:lvl5pPr>
            <a:lvl6pPr marL="457200" algn="ctr" defTabSz="457200" rtl="0" fontAlgn="base">
              <a:spcBef>
                <a:spcPct val="0"/>
              </a:spcBef>
              <a:spcAft>
                <a:spcPct val="0"/>
              </a:spcAft>
              <a:defRPr sz="4400">
                <a:solidFill>
                  <a:srgbClr val="FF0000"/>
                </a:solidFill>
                <a:latin typeface="Calibri" pitchFamily="34" charset="0"/>
              </a:defRPr>
            </a:lvl6pPr>
            <a:lvl7pPr marL="914400" algn="ctr" defTabSz="457200" rtl="0" fontAlgn="base">
              <a:spcBef>
                <a:spcPct val="0"/>
              </a:spcBef>
              <a:spcAft>
                <a:spcPct val="0"/>
              </a:spcAft>
              <a:defRPr sz="4400">
                <a:solidFill>
                  <a:srgbClr val="FF0000"/>
                </a:solidFill>
                <a:latin typeface="Calibri" pitchFamily="34" charset="0"/>
              </a:defRPr>
            </a:lvl7pPr>
            <a:lvl8pPr marL="1371600" algn="ctr" defTabSz="457200" rtl="0" fontAlgn="base">
              <a:spcBef>
                <a:spcPct val="0"/>
              </a:spcBef>
              <a:spcAft>
                <a:spcPct val="0"/>
              </a:spcAft>
              <a:defRPr sz="4400">
                <a:solidFill>
                  <a:srgbClr val="FF0000"/>
                </a:solidFill>
                <a:latin typeface="Calibri" pitchFamily="34" charset="0"/>
              </a:defRPr>
            </a:lvl8pPr>
            <a:lvl9pPr marL="1828800" algn="ctr" defTabSz="457200" rtl="0" fontAlgn="base">
              <a:spcBef>
                <a:spcPct val="0"/>
              </a:spcBef>
              <a:spcAft>
                <a:spcPct val="0"/>
              </a:spcAft>
              <a:defRPr sz="4400">
                <a:solidFill>
                  <a:srgbClr val="FF0000"/>
                </a:solidFill>
                <a:latin typeface="Calibri" pitchFamily="34" charset="0"/>
              </a:defRPr>
            </a:lvl9pPr>
          </a:lstStyle>
          <a:p>
            <a:pPr algn="l"/>
            <a:r>
              <a:rPr lang="en-GB" sz="4000" dirty="0" smtClean="0">
                <a:solidFill>
                  <a:schemeClr val="tx1"/>
                </a:solidFill>
                <a:latin typeface="Adobe Gothic Std B" panose="020B0800000000000000" pitchFamily="34" charset="-128"/>
                <a:ea typeface="Adobe Gothic Std B" panose="020B0800000000000000" pitchFamily="34" charset="-128"/>
              </a:rPr>
              <a:t>Pseudocode</a:t>
            </a:r>
            <a:endParaRPr lang="en-GB" sz="4000" dirty="0">
              <a:solidFill>
                <a:schemeClr val="tx1"/>
              </a:solidFill>
              <a:latin typeface="Adobe Gothic Std B" panose="020B0800000000000000" pitchFamily="34" charset="-128"/>
              <a:ea typeface="Adobe Gothic Std B" panose="020B0800000000000000" pitchFamily="34" charset="-128"/>
            </a:endParaRPr>
          </a:p>
        </p:txBody>
      </p:sp>
      <p:sp>
        <p:nvSpPr>
          <p:cNvPr id="2" name="Title 1"/>
          <p:cNvSpPr>
            <a:spLocks noGrp="1"/>
          </p:cNvSpPr>
          <p:nvPr>
            <p:ph type="title"/>
          </p:nvPr>
        </p:nvSpPr>
        <p:spPr>
          <a:xfrm>
            <a:off x="171450" y="944594"/>
            <a:ext cx="8229600" cy="852488"/>
          </a:xfrm>
          <a:ln>
            <a:noFill/>
          </a:ln>
        </p:spPr>
        <p:txBody>
          <a:bodyPr/>
          <a:lstStyle/>
          <a:p>
            <a:pPr algn="l"/>
            <a:r>
              <a:rPr lang="en-GB" sz="3600" dirty="0" smtClean="0">
                <a:solidFill>
                  <a:srgbClr val="7030A0"/>
                </a:solidFill>
                <a:latin typeface="Adobe Gothic Std B" panose="020B0800000000000000" pitchFamily="34" charset="-128"/>
                <a:ea typeface="Adobe Gothic Std B" panose="020B0800000000000000" pitchFamily="34" charset="-128"/>
              </a:rPr>
              <a:t>Todays learning Intentions</a:t>
            </a:r>
            <a:endParaRPr lang="en-GB" sz="3600" dirty="0">
              <a:solidFill>
                <a:srgbClr val="7030A0"/>
              </a:solidFill>
              <a:latin typeface="Adobe Gothic Std B" panose="020B0800000000000000" pitchFamily="34" charset="-128"/>
              <a:ea typeface="Adobe Gothic Std B" panose="020B0800000000000000" pitchFamily="34" charset="-128"/>
            </a:endParaRPr>
          </a:p>
        </p:txBody>
      </p:sp>
      <p:pic>
        <p:nvPicPr>
          <p:cNvPr id="5" name="Picture 4"/>
          <p:cNvPicPr>
            <a:picLocks noChangeAspect="1"/>
          </p:cNvPicPr>
          <p:nvPr/>
        </p:nvPicPr>
        <p:blipFill rotWithShape="1">
          <a:blip r:embed="rId2"/>
          <a:srcRect l="3050" t="4761" r="3390" b="7954"/>
          <a:stretch/>
        </p:blipFill>
        <p:spPr>
          <a:xfrm>
            <a:off x="6409366" y="0"/>
            <a:ext cx="2734634" cy="1634836"/>
          </a:xfrm>
          <a:prstGeom prst="rect">
            <a:avLst/>
          </a:prstGeom>
        </p:spPr>
      </p:pic>
      <p:sp>
        <p:nvSpPr>
          <p:cNvPr id="3" name="Content Placeholder 2"/>
          <p:cNvSpPr>
            <a:spLocks noGrp="1"/>
          </p:cNvSpPr>
          <p:nvPr>
            <p:ph idx="1"/>
          </p:nvPr>
        </p:nvSpPr>
        <p:spPr>
          <a:xfrm>
            <a:off x="171450" y="1634180"/>
            <a:ext cx="8889423" cy="2875239"/>
          </a:xfrm>
          <a:ln>
            <a:noFill/>
          </a:ln>
        </p:spPr>
        <p:txBody>
          <a:bodyPr>
            <a:normAutofit/>
          </a:bodyPr>
          <a:lstStyle/>
          <a:p>
            <a:r>
              <a:rPr lang="en-GB" sz="3200" b="1" dirty="0">
                <a:solidFill>
                  <a:srgbClr val="C00000"/>
                </a:solidFill>
                <a:cs typeface="Arial" panose="020B0604020202020204" pitchFamily="34" charset="0"/>
              </a:rPr>
              <a:t>Be able </a:t>
            </a:r>
            <a:r>
              <a:rPr lang="en-GB" sz="3200" dirty="0">
                <a:cs typeface="Arial" panose="020B0604020202020204" pitchFamily="34" charset="0"/>
              </a:rPr>
              <a:t>to produce an algorithm using Pseudocode.</a:t>
            </a:r>
          </a:p>
        </p:txBody>
      </p:sp>
      <p:sp>
        <p:nvSpPr>
          <p:cNvPr id="9" name="TextBox 8"/>
          <p:cNvSpPr txBox="1"/>
          <p:nvPr/>
        </p:nvSpPr>
        <p:spPr>
          <a:xfrm>
            <a:off x="0" y="5711908"/>
            <a:ext cx="9144000" cy="1138773"/>
          </a:xfrm>
          <a:prstGeom prst="rect">
            <a:avLst/>
          </a:prstGeom>
          <a:solidFill>
            <a:srgbClr val="8EB4E3"/>
          </a:solidFill>
        </p:spPr>
        <p:txBody>
          <a:bodyPr wrap="square" rtlCol="0">
            <a:spAutoFit/>
          </a:bodyPr>
          <a:lstStyle/>
          <a:p>
            <a:pPr algn="ctr"/>
            <a:r>
              <a:rPr lang="en-GB" sz="2400" dirty="0" smtClean="0">
                <a:latin typeface="Adobe Gothic Std B" panose="020B0800000000000000" pitchFamily="34" charset="-128"/>
                <a:ea typeface="Adobe Gothic Std B" panose="020B0800000000000000" pitchFamily="34" charset="-128"/>
              </a:rPr>
              <a:t>Keywords</a:t>
            </a:r>
          </a:p>
          <a:p>
            <a:pPr algn="ctr"/>
            <a:endParaRPr lang="en-GB" sz="2400" dirty="0" smtClean="0">
              <a:latin typeface="Adobe Gothic Std B" panose="020B0800000000000000" pitchFamily="34" charset="-128"/>
              <a:ea typeface="Adobe Gothic Std B" panose="020B0800000000000000" pitchFamily="34" charset="-128"/>
            </a:endParaRPr>
          </a:p>
          <a:p>
            <a:pPr algn="ctr"/>
            <a:r>
              <a:rPr lang="en-GB" sz="2000" dirty="0" smtClean="0">
                <a:latin typeface="Adobe Gothic Std B" panose="020B0800000000000000" pitchFamily="34" charset="-128"/>
                <a:ea typeface="Adobe Gothic Std B" panose="020B0800000000000000" pitchFamily="34" charset="-128"/>
              </a:rPr>
              <a:t>Algorithm	    Pseudocode		Input/output		Process 		</a:t>
            </a:r>
            <a:endParaRPr lang="en-GB" sz="2000" dirty="0">
              <a:latin typeface="+mn-lt"/>
            </a:endParaRPr>
          </a:p>
        </p:txBody>
      </p:sp>
    </p:spTree>
    <p:extLst>
      <p:ext uri="{BB962C8B-B14F-4D97-AF65-F5344CB8AC3E}">
        <p14:creationId xmlns:p14="http://schemas.microsoft.com/office/powerpoint/2010/main" val="1747367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81803"/>
            <a:ext cx="8229600" cy="852488"/>
          </a:xfrm>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What is an Algorithm?</a:t>
            </a:r>
            <a:endParaRPr lang="en-GB" b="1" dirty="0">
              <a:solidFill>
                <a:schemeClr val="tx1"/>
              </a:solidFill>
              <a:effectLst>
                <a:outerShdw blurRad="38100" dist="38100" dir="2700000" algn="tl">
                  <a:srgbClr val="000000">
                    <a:alpha val="43137"/>
                  </a:srgbClr>
                </a:outerShdw>
              </a:effectLst>
            </a:endParaRPr>
          </a:p>
        </p:txBody>
      </p:sp>
      <p:sp>
        <p:nvSpPr>
          <p:cNvPr id="3" name="Text Placeholder 2"/>
          <p:cNvSpPr>
            <a:spLocks noGrp="1"/>
          </p:cNvSpPr>
          <p:nvPr>
            <p:ph idx="1"/>
          </p:nvPr>
        </p:nvSpPr>
        <p:spPr>
          <a:xfrm>
            <a:off x="457199" y="1077163"/>
            <a:ext cx="8444753" cy="827300"/>
          </a:xfrm>
          <a:ln>
            <a:noFill/>
          </a:ln>
        </p:spPr>
        <p:txBody>
          <a:bodyPr/>
          <a:lstStyle/>
          <a:p>
            <a:pPr marL="0" indent="0">
              <a:buNone/>
            </a:pPr>
            <a:r>
              <a:rPr lang="en-GB" sz="2400" dirty="0" smtClean="0">
                <a:latin typeface="Arial" panose="020B0604020202020204" pitchFamily="34" charset="0"/>
                <a:cs typeface="Arial" panose="020B0604020202020204" pitchFamily="34" charset="0"/>
              </a:rPr>
              <a:t>An algorithm is set or sequence of instruction to solve a particular problem</a:t>
            </a:r>
            <a:endParaRPr lang="en-GB" sz="2400" dirty="0">
              <a:latin typeface="Arial" panose="020B0604020202020204" pitchFamily="34" charset="0"/>
              <a:cs typeface="Arial" panose="020B0604020202020204" pitchFamily="34" charset="0"/>
            </a:endParaRPr>
          </a:p>
        </p:txBody>
      </p:sp>
      <p:sp>
        <p:nvSpPr>
          <p:cNvPr id="4" name="Flowchart: Terminator 3"/>
          <p:cNvSpPr/>
          <p:nvPr/>
        </p:nvSpPr>
        <p:spPr>
          <a:xfrm>
            <a:off x="3936644" y="1994113"/>
            <a:ext cx="1181128" cy="350866"/>
          </a:xfrm>
          <a:prstGeom prst="flowChartTerminator">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Start</a:t>
            </a:r>
            <a:endParaRPr lang="en-GB" dirty="0">
              <a:latin typeface="Arial" panose="020B0604020202020204" pitchFamily="34" charset="0"/>
              <a:cs typeface="Arial" panose="020B0604020202020204" pitchFamily="34" charset="0"/>
            </a:endParaRPr>
          </a:p>
        </p:txBody>
      </p:sp>
      <p:cxnSp>
        <p:nvCxnSpPr>
          <p:cNvPr id="6" name="Straight Arrow Connector 5"/>
          <p:cNvCxnSpPr>
            <a:stCxn id="4" idx="2"/>
          </p:cNvCxnSpPr>
          <p:nvPr/>
        </p:nvCxnSpPr>
        <p:spPr bwMode="auto">
          <a:xfrm>
            <a:off x="4527208" y="2344979"/>
            <a:ext cx="0" cy="251011"/>
          </a:xfrm>
          <a:prstGeom prst="straightConnector1">
            <a:avLst/>
          </a:prstGeom>
          <a:solidFill>
            <a:schemeClr val="accent1"/>
          </a:solidFill>
          <a:ln w="28575"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grpSp>
        <p:nvGrpSpPr>
          <p:cNvPr id="7" name="Group 6"/>
          <p:cNvGrpSpPr/>
          <p:nvPr/>
        </p:nvGrpSpPr>
        <p:grpSpPr>
          <a:xfrm>
            <a:off x="3641510" y="2598983"/>
            <a:ext cx="2205644" cy="1169673"/>
            <a:chOff x="4858544" y="2684125"/>
            <a:chExt cx="3134019" cy="1745445"/>
          </a:xfrm>
        </p:grpSpPr>
        <p:sp>
          <p:nvSpPr>
            <p:cNvPr id="8" name="Diamond 7"/>
            <p:cNvSpPr/>
            <p:nvPr/>
          </p:nvSpPr>
          <p:spPr>
            <a:xfrm>
              <a:off x="4858544" y="2684125"/>
              <a:ext cx="2520280" cy="1224136"/>
            </a:xfrm>
            <a:prstGeom prst="diamond">
              <a:avLst/>
            </a:prstGeom>
            <a:ln>
              <a:solidFill>
                <a:schemeClr val="accent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GB" dirty="0" smtClean="0">
                  <a:latin typeface="Arial" panose="020B0604020202020204" pitchFamily="34" charset="0"/>
                  <a:cs typeface="Arial" panose="020B0604020202020204" pitchFamily="34" charset="0"/>
                </a:rPr>
                <a:t>IF age =14</a:t>
              </a:r>
              <a:endParaRPr lang="en-GB" dirty="0">
                <a:latin typeface="Arial" panose="020B0604020202020204" pitchFamily="34" charset="0"/>
                <a:cs typeface="Arial" panose="020B0604020202020204" pitchFamily="34" charset="0"/>
              </a:endParaRPr>
            </a:p>
          </p:txBody>
        </p:sp>
        <p:cxnSp>
          <p:nvCxnSpPr>
            <p:cNvPr id="9" name="Straight Arrow Connector 8"/>
            <p:cNvCxnSpPr>
              <a:stCxn id="8" idx="3"/>
            </p:cNvCxnSpPr>
            <p:nvPr/>
          </p:nvCxnSpPr>
          <p:spPr>
            <a:xfrm>
              <a:off x="7378824" y="3296193"/>
              <a:ext cx="504056" cy="0"/>
            </a:xfrm>
            <a:prstGeom prst="straightConnector1">
              <a:avLst/>
            </a:prstGeom>
            <a:ln>
              <a:solidFill>
                <a:schemeClr val="accent1"/>
              </a:solidFill>
              <a:tailEnd type="arrow"/>
            </a:ln>
            <a:effectLst/>
          </p:spPr>
          <p:style>
            <a:lnRef idx="2">
              <a:schemeClr val="dk1"/>
            </a:lnRef>
            <a:fillRef idx="0">
              <a:schemeClr val="dk1"/>
            </a:fillRef>
            <a:effectRef idx="1">
              <a:schemeClr val="dk1"/>
            </a:effectRef>
            <a:fontRef idx="minor">
              <a:schemeClr val="tx1"/>
            </a:fontRef>
          </p:style>
        </p:cxnSp>
        <p:cxnSp>
          <p:nvCxnSpPr>
            <p:cNvPr id="10" name="Straight Arrow Connector 9"/>
            <p:cNvCxnSpPr>
              <a:stCxn id="8" idx="2"/>
            </p:cNvCxnSpPr>
            <p:nvPr/>
          </p:nvCxnSpPr>
          <p:spPr>
            <a:xfrm>
              <a:off x="6118684" y="3908261"/>
              <a:ext cx="0" cy="384835"/>
            </a:xfrm>
            <a:prstGeom prst="straightConnector1">
              <a:avLst/>
            </a:prstGeom>
            <a:ln>
              <a:solidFill>
                <a:schemeClr val="accent1"/>
              </a:solidFill>
              <a:tailEnd type="arrow"/>
            </a:ln>
            <a:effectLst/>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7194444" y="2817402"/>
              <a:ext cx="798119" cy="551136"/>
            </a:xfrm>
            <a:prstGeom prst="rect">
              <a:avLst/>
            </a:prstGeom>
            <a:noFill/>
            <a:ln>
              <a:noFill/>
            </a:ln>
          </p:spPr>
          <p:txBody>
            <a:bodyPr wrap="square" rtlCol="0">
              <a:spAutoFit/>
            </a:bodyPr>
            <a:lstStyle/>
            <a:p>
              <a:r>
                <a:rPr lang="en-GB" dirty="0" smtClean="0">
                  <a:latin typeface="Arial" panose="020B0604020202020204" pitchFamily="34" charset="0"/>
                  <a:cs typeface="Arial" panose="020B0604020202020204" pitchFamily="34" charset="0"/>
                </a:rPr>
                <a:t>Yes</a:t>
              </a:r>
              <a:endParaRPr lang="en-GB" dirty="0">
                <a:latin typeface="Arial" panose="020B0604020202020204" pitchFamily="34" charset="0"/>
                <a:cs typeface="Arial" panose="020B0604020202020204" pitchFamily="34" charset="0"/>
              </a:endParaRPr>
            </a:p>
          </p:txBody>
        </p:sp>
        <p:sp>
          <p:nvSpPr>
            <p:cNvPr id="12" name="TextBox 11"/>
            <p:cNvSpPr txBox="1"/>
            <p:nvPr/>
          </p:nvSpPr>
          <p:spPr>
            <a:xfrm>
              <a:off x="6118684" y="3878434"/>
              <a:ext cx="716293" cy="551136"/>
            </a:xfrm>
            <a:prstGeom prst="rect">
              <a:avLst/>
            </a:prstGeom>
            <a:noFill/>
            <a:ln>
              <a:noFill/>
            </a:ln>
          </p:spPr>
          <p:txBody>
            <a:bodyPr wrap="square" rtlCol="0">
              <a:spAutoFit/>
            </a:bodyPr>
            <a:lstStyle/>
            <a:p>
              <a:r>
                <a:rPr lang="en-GB" dirty="0" smtClean="0">
                  <a:latin typeface="Arial" panose="020B0604020202020204" pitchFamily="34" charset="0"/>
                  <a:cs typeface="Arial" panose="020B0604020202020204" pitchFamily="34" charset="0"/>
                </a:rPr>
                <a:t>No</a:t>
              </a:r>
              <a:endParaRPr lang="en-GB" dirty="0">
                <a:latin typeface="Arial" panose="020B0604020202020204" pitchFamily="34" charset="0"/>
                <a:cs typeface="Arial" panose="020B0604020202020204" pitchFamily="34" charset="0"/>
              </a:endParaRPr>
            </a:p>
          </p:txBody>
        </p:sp>
      </p:grpSp>
      <p:sp>
        <p:nvSpPr>
          <p:cNvPr id="13" name="Rectangle 12"/>
          <p:cNvSpPr/>
          <p:nvPr/>
        </p:nvSpPr>
        <p:spPr>
          <a:xfrm>
            <a:off x="5762322" y="2723294"/>
            <a:ext cx="1130460" cy="571705"/>
          </a:xfrm>
          <a:prstGeom prst="rect">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Stand up</a:t>
            </a:r>
            <a:endParaRPr lang="en-GB" dirty="0">
              <a:latin typeface="Arial" panose="020B0604020202020204" pitchFamily="34" charset="0"/>
              <a:cs typeface="Arial" panose="020B0604020202020204" pitchFamily="34" charset="0"/>
            </a:endParaRPr>
          </a:p>
        </p:txBody>
      </p:sp>
      <p:grpSp>
        <p:nvGrpSpPr>
          <p:cNvPr id="14" name="Group 13"/>
          <p:cNvGrpSpPr/>
          <p:nvPr/>
        </p:nvGrpSpPr>
        <p:grpSpPr>
          <a:xfrm>
            <a:off x="3555115" y="3669907"/>
            <a:ext cx="2414748" cy="1339260"/>
            <a:chOff x="4858544" y="2684125"/>
            <a:chExt cx="3134019" cy="1745445"/>
          </a:xfrm>
        </p:grpSpPr>
        <p:sp>
          <p:nvSpPr>
            <p:cNvPr id="15" name="Diamond 14"/>
            <p:cNvSpPr/>
            <p:nvPr/>
          </p:nvSpPr>
          <p:spPr>
            <a:xfrm>
              <a:off x="4858544" y="2684125"/>
              <a:ext cx="2520280" cy="1224136"/>
            </a:xfrm>
            <a:prstGeom prst="diamond">
              <a:avLst/>
            </a:prstGeom>
            <a:ln>
              <a:solidFill>
                <a:schemeClr val="accent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GB" dirty="0" smtClean="0">
                  <a:latin typeface="Arial" panose="020B0604020202020204" pitchFamily="34" charset="0"/>
                  <a:cs typeface="Arial" panose="020B0604020202020204" pitchFamily="34" charset="0"/>
                </a:rPr>
                <a:t>ELSEIF age =15</a:t>
              </a:r>
              <a:endParaRPr lang="en-GB" dirty="0">
                <a:latin typeface="Arial" panose="020B0604020202020204" pitchFamily="34" charset="0"/>
                <a:cs typeface="Arial" panose="020B0604020202020204" pitchFamily="34" charset="0"/>
              </a:endParaRPr>
            </a:p>
          </p:txBody>
        </p:sp>
        <p:cxnSp>
          <p:nvCxnSpPr>
            <p:cNvPr id="16" name="Straight Arrow Connector 15"/>
            <p:cNvCxnSpPr>
              <a:stCxn id="15" idx="3"/>
            </p:cNvCxnSpPr>
            <p:nvPr/>
          </p:nvCxnSpPr>
          <p:spPr>
            <a:xfrm>
              <a:off x="7378824" y="3296193"/>
              <a:ext cx="504056" cy="0"/>
            </a:xfrm>
            <a:prstGeom prst="straightConnector1">
              <a:avLst/>
            </a:prstGeom>
            <a:ln>
              <a:solidFill>
                <a:schemeClr val="accent1"/>
              </a:solidFill>
              <a:tailEnd type="arrow"/>
            </a:ln>
            <a:effectLst/>
          </p:spPr>
          <p:style>
            <a:lnRef idx="2">
              <a:schemeClr val="dk1"/>
            </a:lnRef>
            <a:fillRef idx="0">
              <a:schemeClr val="dk1"/>
            </a:fillRef>
            <a:effectRef idx="1">
              <a:schemeClr val="dk1"/>
            </a:effectRef>
            <a:fontRef idx="minor">
              <a:schemeClr val="tx1"/>
            </a:fontRef>
          </p:style>
        </p:cxnSp>
        <p:cxnSp>
          <p:nvCxnSpPr>
            <p:cNvPr id="17" name="Straight Arrow Connector 16"/>
            <p:cNvCxnSpPr>
              <a:stCxn id="15" idx="2"/>
            </p:cNvCxnSpPr>
            <p:nvPr/>
          </p:nvCxnSpPr>
          <p:spPr>
            <a:xfrm>
              <a:off x="6118684" y="3908261"/>
              <a:ext cx="0" cy="384835"/>
            </a:xfrm>
            <a:prstGeom prst="straightConnector1">
              <a:avLst/>
            </a:prstGeom>
            <a:ln>
              <a:solidFill>
                <a:schemeClr val="accent1"/>
              </a:solidFill>
              <a:tailEnd type="arrow"/>
            </a:ln>
            <a:effectLst/>
          </p:spPr>
          <p:style>
            <a:lnRef idx="2">
              <a:schemeClr val="dk1"/>
            </a:lnRef>
            <a:fillRef idx="0">
              <a:schemeClr val="dk1"/>
            </a:fillRef>
            <a:effectRef idx="1">
              <a:schemeClr val="dk1"/>
            </a:effectRef>
            <a:fontRef idx="minor">
              <a:schemeClr val="tx1"/>
            </a:fontRef>
          </p:style>
        </p:cxnSp>
        <p:sp>
          <p:nvSpPr>
            <p:cNvPr id="18" name="TextBox 17"/>
            <p:cNvSpPr txBox="1"/>
            <p:nvPr/>
          </p:nvSpPr>
          <p:spPr>
            <a:xfrm>
              <a:off x="7194444" y="2817402"/>
              <a:ext cx="798119" cy="551136"/>
            </a:xfrm>
            <a:prstGeom prst="rect">
              <a:avLst/>
            </a:prstGeom>
            <a:noFill/>
            <a:ln>
              <a:noFill/>
            </a:ln>
          </p:spPr>
          <p:txBody>
            <a:bodyPr wrap="square" rtlCol="0">
              <a:spAutoFit/>
            </a:bodyPr>
            <a:lstStyle/>
            <a:p>
              <a:r>
                <a:rPr lang="en-GB" dirty="0" smtClean="0">
                  <a:latin typeface="Arial" panose="020B0604020202020204" pitchFamily="34" charset="0"/>
                  <a:cs typeface="Arial" panose="020B0604020202020204" pitchFamily="34" charset="0"/>
                </a:rPr>
                <a:t>Yes</a:t>
              </a:r>
              <a:endParaRPr lang="en-GB" dirty="0">
                <a:latin typeface="Arial" panose="020B0604020202020204" pitchFamily="34" charset="0"/>
                <a:cs typeface="Arial" panose="020B0604020202020204" pitchFamily="34" charset="0"/>
              </a:endParaRPr>
            </a:p>
          </p:txBody>
        </p:sp>
        <p:sp>
          <p:nvSpPr>
            <p:cNvPr id="19" name="TextBox 18"/>
            <p:cNvSpPr txBox="1"/>
            <p:nvPr/>
          </p:nvSpPr>
          <p:spPr>
            <a:xfrm>
              <a:off x="6118684" y="3878434"/>
              <a:ext cx="716293" cy="551136"/>
            </a:xfrm>
            <a:prstGeom prst="rect">
              <a:avLst/>
            </a:prstGeom>
            <a:noFill/>
            <a:ln>
              <a:noFill/>
            </a:ln>
          </p:spPr>
          <p:txBody>
            <a:bodyPr wrap="square" rtlCol="0">
              <a:spAutoFit/>
            </a:bodyPr>
            <a:lstStyle/>
            <a:p>
              <a:r>
                <a:rPr lang="en-GB" dirty="0" smtClean="0">
                  <a:latin typeface="Arial" panose="020B0604020202020204" pitchFamily="34" charset="0"/>
                  <a:cs typeface="Arial" panose="020B0604020202020204" pitchFamily="34" charset="0"/>
                </a:rPr>
                <a:t>No</a:t>
              </a:r>
              <a:endParaRPr lang="en-GB" dirty="0">
                <a:latin typeface="Arial" panose="020B0604020202020204" pitchFamily="34" charset="0"/>
                <a:cs typeface="Arial" panose="020B0604020202020204" pitchFamily="34" charset="0"/>
              </a:endParaRPr>
            </a:p>
          </p:txBody>
        </p:sp>
      </p:grpSp>
      <p:sp>
        <p:nvSpPr>
          <p:cNvPr id="20" name="Rectangle 19"/>
          <p:cNvSpPr/>
          <p:nvPr/>
        </p:nvSpPr>
        <p:spPr>
          <a:xfrm>
            <a:off x="5878867" y="3801512"/>
            <a:ext cx="1130460" cy="571705"/>
          </a:xfrm>
          <a:prstGeom prst="rect">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Clap</a:t>
            </a:r>
            <a:endParaRPr lang="en-GB" dirty="0">
              <a:latin typeface="Arial" panose="020B0604020202020204" pitchFamily="34" charset="0"/>
              <a:cs typeface="Arial" panose="020B0604020202020204" pitchFamily="34" charset="0"/>
            </a:endParaRPr>
          </a:p>
        </p:txBody>
      </p:sp>
      <p:grpSp>
        <p:nvGrpSpPr>
          <p:cNvPr id="21" name="Group 20"/>
          <p:cNvGrpSpPr/>
          <p:nvPr/>
        </p:nvGrpSpPr>
        <p:grpSpPr>
          <a:xfrm>
            <a:off x="3543922" y="4909212"/>
            <a:ext cx="2414748" cy="1339260"/>
            <a:chOff x="4858544" y="2684125"/>
            <a:chExt cx="3134019" cy="1745445"/>
          </a:xfrm>
        </p:grpSpPr>
        <p:sp>
          <p:nvSpPr>
            <p:cNvPr id="22" name="Diamond 21"/>
            <p:cNvSpPr/>
            <p:nvPr/>
          </p:nvSpPr>
          <p:spPr>
            <a:xfrm>
              <a:off x="4858544" y="2684125"/>
              <a:ext cx="2520280" cy="1224136"/>
            </a:xfrm>
            <a:prstGeom prst="diamond">
              <a:avLst/>
            </a:prstGeom>
            <a:ln>
              <a:solidFill>
                <a:schemeClr val="accent1"/>
              </a:solid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GB" dirty="0" smtClean="0">
                  <a:latin typeface="Arial" panose="020B0604020202020204" pitchFamily="34" charset="0"/>
                  <a:cs typeface="Arial" panose="020B0604020202020204" pitchFamily="34" charset="0"/>
                </a:rPr>
                <a:t>ELSEIF age =16</a:t>
              </a:r>
              <a:endParaRPr lang="en-GB" dirty="0">
                <a:latin typeface="Arial" panose="020B0604020202020204" pitchFamily="34" charset="0"/>
                <a:cs typeface="Arial" panose="020B0604020202020204" pitchFamily="34" charset="0"/>
              </a:endParaRPr>
            </a:p>
          </p:txBody>
        </p:sp>
        <p:cxnSp>
          <p:nvCxnSpPr>
            <p:cNvPr id="23" name="Straight Arrow Connector 22"/>
            <p:cNvCxnSpPr>
              <a:stCxn id="22" idx="3"/>
            </p:cNvCxnSpPr>
            <p:nvPr/>
          </p:nvCxnSpPr>
          <p:spPr>
            <a:xfrm>
              <a:off x="7378824" y="3296193"/>
              <a:ext cx="504056" cy="0"/>
            </a:xfrm>
            <a:prstGeom prst="straightConnector1">
              <a:avLst/>
            </a:prstGeom>
            <a:ln>
              <a:solidFill>
                <a:schemeClr val="accent1"/>
              </a:solidFill>
              <a:tailEnd type="arrow"/>
            </a:ln>
            <a:effectLst/>
          </p:spPr>
          <p:style>
            <a:lnRef idx="2">
              <a:schemeClr val="dk1"/>
            </a:lnRef>
            <a:fillRef idx="0">
              <a:schemeClr val="dk1"/>
            </a:fillRef>
            <a:effectRef idx="1">
              <a:schemeClr val="dk1"/>
            </a:effectRef>
            <a:fontRef idx="minor">
              <a:schemeClr val="tx1"/>
            </a:fontRef>
          </p:style>
        </p:cxnSp>
        <p:cxnSp>
          <p:nvCxnSpPr>
            <p:cNvPr id="24" name="Straight Arrow Connector 23"/>
            <p:cNvCxnSpPr>
              <a:stCxn id="22" idx="2"/>
            </p:cNvCxnSpPr>
            <p:nvPr/>
          </p:nvCxnSpPr>
          <p:spPr>
            <a:xfrm>
              <a:off x="6118684" y="3908261"/>
              <a:ext cx="0" cy="384835"/>
            </a:xfrm>
            <a:prstGeom prst="straightConnector1">
              <a:avLst/>
            </a:prstGeom>
            <a:ln>
              <a:solidFill>
                <a:schemeClr val="accent1"/>
              </a:solidFill>
              <a:tailEnd type="arrow"/>
            </a:ln>
            <a:effectLst/>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7194444" y="2817402"/>
              <a:ext cx="798119" cy="551136"/>
            </a:xfrm>
            <a:prstGeom prst="rect">
              <a:avLst/>
            </a:prstGeom>
            <a:noFill/>
            <a:ln>
              <a:noFill/>
            </a:ln>
          </p:spPr>
          <p:txBody>
            <a:bodyPr wrap="square" rtlCol="0">
              <a:spAutoFit/>
            </a:bodyPr>
            <a:lstStyle/>
            <a:p>
              <a:r>
                <a:rPr lang="en-GB" dirty="0" smtClean="0">
                  <a:latin typeface="Arial" panose="020B0604020202020204" pitchFamily="34" charset="0"/>
                  <a:cs typeface="Arial" panose="020B0604020202020204" pitchFamily="34" charset="0"/>
                </a:rPr>
                <a:t>Yes</a:t>
              </a:r>
              <a:endParaRPr lang="en-GB" dirty="0">
                <a:latin typeface="Arial" panose="020B0604020202020204" pitchFamily="34" charset="0"/>
                <a:cs typeface="Arial" panose="020B0604020202020204" pitchFamily="34" charset="0"/>
              </a:endParaRPr>
            </a:p>
          </p:txBody>
        </p:sp>
        <p:sp>
          <p:nvSpPr>
            <p:cNvPr id="26" name="TextBox 25"/>
            <p:cNvSpPr txBox="1"/>
            <p:nvPr/>
          </p:nvSpPr>
          <p:spPr>
            <a:xfrm>
              <a:off x="6118684" y="3878434"/>
              <a:ext cx="716293" cy="551136"/>
            </a:xfrm>
            <a:prstGeom prst="rect">
              <a:avLst/>
            </a:prstGeom>
            <a:noFill/>
            <a:ln>
              <a:noFill/>
            </a:ln>
          </p:spPr>
          <p:txBody>
            <a:bodyPr wrap="square" rtlCol="0">
              <a:spAutoFit/>
            </a:bodyPr>
            <a:lstStyle/>
            <a:p>
              <a:r>
                <a:rPr lang="en-GB" dirty="0" smtClean="0">
                  <a:latin typeface="Arial" panose="020B0604020202020204" pitchFamily="34" charset="0"/>
                  <a:cs typeface="Arial" panose="020B0604020202020204" pitchFamily="34" charset="0"/>
                </a:rPr>
                <a:t>No</a:t>
              </a:r>
              <a:endParaRPr lang="en-GB" dirty="0">
                <a:latin typeface="Arial" panose="020B0604020202020204" pitchFamily="34" charset="0"/>
                <a:cs typeface="Arial" panose="020B0604020202020204" pitchFamily="34" charset="0"/>
              </a:endParaRPr>
            </a:p>
          </p:txBody>
        </p:sp>
      </p:grpSp>
      <p:sp>
        <p:nvSpPr>
          <p:cNvPr id="27" name="Rectangle 26"/>
          <p:cNvSpPr/>
          <p:nvPr/>
        </p:nvSpPr>
        <p:spPr>
          <a:xfrm>
            <a:off x="5867674" y="5040817"/>
            <a:ext cx="1130460" cy="571705"/>
          </a:xfrm>
          <a:prstGeom prst="rect">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Sing a Song</a:t>
            </a:r>
            <a:endParaRPr lang="en-GB" dirty="0">
              <a:latin typeface="Arial" panose="020B0604020202020204" pitchFamily="34" charset="0"/>
              <a:cs typeface="Arial" panose="020B0604020202020204" pitchFamily="34" charset="0"/>
            </a:endParaRPr>
          </a:p>
        </p:txBody>
      </p:sp>
      <p:sp>
        <p:nvSpPr>
          <p:cNvPr id="28" name="Rectangle 27"/>
          <p:cNvSpPr/>
          <p:nvPr/>
        </p:nvSpPr>
        <p:spPr>
          <a:xfrm>
            <a:off x="3987312" y="6143757"/>
            <a:ext cx="1130460" cy="571705"/>
          </a:xfrm>
          <a:prstGeom prst="rect">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Sit on the floor</a:t>
            </a:r>
            <a:endParaRPr lang="en-GB" dirty="0">
              <a:latin typeface="Arial" panose="020B0604020202020204" pitchFamily="34" charset="0"/>
              <a:cs typeface="Arial" panose="020B0604020202020204" pitchFamily="34" charset="0"/>
            </a:endParaRPr>
          </a:p>
        </p:txBody>
      </p:sp>
      <p:cxnSp>
        <p:nvCxnSpPr>
          <p:cNvPr id="29" name="Straight Arrow Connector 28"/>
          <p:cNvCxnSpPr/>
          <p:nvPr/>
        </p:nvCxnSpPr>
        <p:spPr bwMode="auto">
          <a:xfrm flipH="1">
            <a:off x="3572020" y="6429609"/>
            <a:ext cx="415292" cy="0"/>
          </a:xfrm>
          <a:prstGeom prst="straightConnector1">
            <a:avLst/>
          </a:prstGeom>
          <a:solidFill>
            <a:schemeClr val="accent1"/>
          </a:solidFill>
          <a:ln w="28575"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p:spPr>
      </p:cxnSp>
      <p:sp>
        <p:nvSpPr>
          <p:cNvPr id="31" name="Flowchart: Terminator 30"/>
          <p:cNvSpPr/>
          <p:nvPr/>
        </p:nvSpPr>
        <p:spPr>
          <a:xfrm>
            <a:off x="2390892" y="6234417"/>
            <a:ext cx="1181128" cy="350866"/>
          </a:xfrm>
          <a:prstGeom prst="flowChartTerminator">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End</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421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barn(inVertical)">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arn(inVertical)">
                                      <p:cBhvr>
                                        <p:cTn id="30" dur="500"/>
                                        <p:tgtEl>
                                          <p:spTgt spid="14"/>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barn(inVertical)">
                                      <p:cBhvr>
                                        <p:cTn id="40" dur="500"/>
                                        <p:tgtEl>
                                          <p:spTgt spid="21"/>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barn(inVertical)">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barn(inVertical)">
                                      <p:cBhvr>
                                        <p:cTn id="55" dur="500"/>
                                        <p:tgtEl>
                                          <p:spTgt spid="29"/>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barn(inVertical)">
                                      <p:cBhvr>
                                        <p:cTn id="5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P spid="13" grpId="0" animBg="1"/>
      <p:bldP spid="20" grpId="0" animBg="1"/>
      <p:bldP spid="27" grpId="0" animBg="1"/>
      <p:bldP spid="28" grpId="0" animBg="1"/>
      <p:bldP spid="31"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What is an Algorithm?</a:t>
            </a:r>
            <a:endParaRPr lang="en-GB" b="1" dirty="0">
              <a:solidFill>
                <a:schemeClr val="tx1"/>
              </a:solidFill>
              <a:effectLst>
                <a:outerShdw blurRad="38100" dist="38100" dir="2700000" algn="tl">
                  <a:srgbClr val="000000">
                    <a:alpha val="43137"/>
                  </a:srgbClr>
                </a:outerShdw>
              </a:effectLst>
            </a:endParaRPr>
          </a:p>
        </p:txBody>
      </p:sp>
      <p:sp>
        <p:nvSpPr>
          <p:cNvPr id="3" name="Text Placeholder 2"/>
          <p:cNvSpPr>
            <a:spLocks noGrp="1"/>
          </p:cNvSpPr>
          <p:nvPr>
            <p:ph idx="1"/>
          </p:nvPr>
        </p:nvSpPr>
        <p:spPr>
          <a:xfrm>
            <a:off x="457200" y="1166812"/>
            <a:ext cx="8229600" cy="5386387"/>
          </a:xfrm>
          <a:ln>
            <a:noFill/>
          </a:ln>
        </p:spPr>
        <p:txBody>
          <a:bodyPr/>
          <a:lstStyle/>
          <a:p>
            <a:pPr marL="0" indent="0">
              <a:buNone/>
            </a:pPr>
            <a:r>
              <a:rPr lang="en-GB" sz="2400" dirty="0" smtClean="0">
                <a:latin typeface="Arial" panose="020B0604020202020204" pitchFamily="34" charset="0"/>
                <a:cs typeface="Arial" panose="020B0604020202020204" pitchFamily="34" charset="0"/>
              </a:rPr>
              <a:t>An algorithm is set or sequence of instruction to solve a particular problem</a:t>
            </a:r>
            <a:endParaRPr lang="en-GB" sz="2400" dirty="0">
              <a:latin typeface="Arial" panose="020B0604020202020204" pitchFamily="34" charset="0"/>
              <a:cs typeface="Arial" panose="020B0604020202020204" pitchFamily="34" charset="0"/>
            </a:endParaRPr>
          </a:p>
          <a:p>
            <a:pPr marL="0" indent="0">
              <a:buNone/>
            </a:pPr>
            <a:endParaRPr lang="en-GB" sz="2400" dirty="0"/>
          </a:p>
          <a:p>
            <a:pPr marL="0" indent="0">
              <a:buNone/>
            </a:pPr>
            <a:r>
              <a:rPr lang="en-GB" sz="2400" dirty="0" smtClean="0"/>
              <a:t>IF Age = 13 THEN</a:t>
            </a:r>
          </a:p>
          <a:p>
            <a:pPr marL="457200" lvl="1" indent="0">
              <a:buNone/>
            </a:pPr>
            <a:r>
              <a:rPr lang="en-GB" sz="2000" dirty="0" smtClean="0"/>
              <a:t>Stand up</a:t>
            </a:r>
          </a:p>
          <a:p>
            <a:pPr marL="0" indent="0">
              <a:buNone/>
            </a:pPr>
            <a:r>
              <a:rPr lang="en-GB" sz="2400" dirty="0" smtClean="0"/>
              <a:t>ELSE IF Age = 14 THEN</a:t>
            </a:r>
          </a:p>
          <a:p>
            <a:pPr marL="457200" lvl="1" indent="0">
              <a:buNone/>
            </a:pPr>
            <a:r>
              <a:rPr lang="en-GB" sz="2000" dirty="0" smtClean="0"/>
              <a:t>Clap</a:t>
            </a:r>
          </a:p>
          <a:p>
            <a:pPr marL="0" indent="0">
              <a:buNone/>
            </a:pPr>
            <a:r>
              <a:rPr lang="en-GB" sz="2400" dirty="0" err="1" smtClean="0"/>
              <a:t>ElSE</a:t>
            </a:r>
            <a:r>
              <a:rPr lang="en-GB" sz="2400" dirty="0" smtClean="0"/>
              <a:t> IF Age = 15 THEN</a:t>
            </a:r>
          </a:p>
          <a:p>
            <a:pPr marL="457200" lvl="1" indent="0">
              <a:buNone/>
            </a:pPr>
            <a:r>
              <a:rPr lang="en-GB" sz="2000" dirty="0" smtClean="0"/>
              <a:t>Sing a song</a:t>
            </a:r>
          </a:p>
          <a:p>
            <a:pPr marL="0" indent="0">
              <a:buNone/>
            </a:pPr>
            <a:r>
              <a:rPr lang="en-GB" sz="2400" dirty="0" smtClean="0"/>
              <a:t>ELSE </a:t>
            </a:r>
          </a:p>
          <a:p>
            <a:pPr marL="457200" lvl="1" indent="0">
              <a:buNone/>
            </a:pPr>
            <a:r>
              <a:rPr lang="en-GB" sz="2000" dirty="0" smtClean="0"/>
              <a:t>Sit on the floor</a:t>
            </a:r>
          </a:p>
          <a:p>
            <a:pPr marL="0" indent="0">
              <a:buNone/>
            </a:pPr>
            <a:r>
              <a:rPr lang="en-GB" sz="2400" dirty="0" smtClean="0"/>
              <a:t>END IF</a:t>
            </a:r>
          </a:p>
          <a:p>
            <a:endParaRPr lang="en-GB" sz="2400" dirty="0"/>
          </a:p>
        </p:txBody>
      </p:sp>
    </p:spTree>
    <p:extLst>
      <p:ext uri="{BB962C8B-B14F-4D97-AF65-F5344CB8AC3E}">
        <p14:creationId xmlns:p14="http://schemas.microsoft.com/office/powerpoint/2010/main" val="3702960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barn(inVertical)">
                                      <p:cBhvr>
                                        <p:cTn id="20" dur="500"/>
                                        <p:tgtEl>
                                          <p:spTgt spid="3">
                                            <p:txEl>
                                              <p:pRg st="4" end="4"/>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barn(inVertical)">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arn(inVertical)">
                                      <p:cBhvr>
                                        <p:cTn id="28" dur="500"/>
                                        <p:tgtEl>
                                          <p:spTgt spid="3">
                                            <p:txEl>
                                              <p:pRg st="6" end="6"/>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barn(inVertical)">
                                      <p:cBhvr>
                                        <p:cTn id="31" dur="500"/>
                                        <p:tgtEl>
                                          <p:spTgt spid="3">
                                            <p:txEl>
                                              <p:pRg st="7" end="7"/>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barn(inVertical)">
                                      <p:cBhvr>
                                        <p:cTn id="36" dur="500"/>
                                        <p:tgtEl>
                                          <p:spTgt spid="3">
                                            <p:txEl>
                                              <p:pRg st="8" end="8"/>
                                            </p:txEl>
                                          </p:spTgt>
                                        </p:tgtEl>
                                      </p:cBhvr>
                                    </p:animEffect>
                                  </p:childTnLst>
                                </p:cTn>
                              </p:par>
                              <p:par>
                                <p:cTn id="37" presetID="16" presetClass="entr" presetSubtype="21"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barn(inVertical)">
                                      <p:cBhvr>
                                        <p:cTn id="39" dur="500"/>
                                        <p:tgtEl>
                                          <p:spTgt spid="3">
                                            <p:txEl>
                                              <p:pRg st="9" end="9"/>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barn(inVertical)">
                                      <p:cBhvr>
                                        <p:cTn id="4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Keywords Explained</a:t>
            </a:r>
            <a:endParaRPr lang="en-GB" b="1" dirty="0">
              <a:solidFill>
                <a:schemeClr val="tx1"/>
              </a:solidFill>
              <a:effectLst>
                <a:outerShdw blurRad="38100" dist="38100" dir="2700000" algn="tl">
                  <a:srgbClr val="000000">
                    <a:alpha val="43137"/>
                  </a:srgbClr>
                </a:outerShdw>
              </a:effectLst>
            </a:endParaRPr>
          </a:p>
        </p:txBody>
      </p:sp>
      <p:sp>
        <p:nvSpPr>
          <p:cNvPr id="4" name="Text Placeholder 3"/>
          <p:cNvSpPr>
            <a:spLocks noGrp="1"/>
          </p:cNvSpPr>
          <p:nvPr>
            <p:ph idx="1"/>
          </p:nvPr>
        </p:nvSpPr>
        <p:spPr>
          <a:xfrm>
            <a:off x="457199" y="1304366"/>
            <a:ext cx="8399929" cy="4782670"/>
          </a:xfrm>
          <a:ln>
            <a:noFill/>
          </a:ln>
        </p:spPr>
        <p:txBody>
          <a:bodyPr>
            <a:normAutofit/>
          </a:bodyPr>
          <a:lstStyle/>
          <a:p>
            <a:pPr lvl="0">
              <a:spcBef>
                <a:spcPts val="1200"/>
              </a:spcBef>
            </a:pPr>
            <a:r>
              <a:rPr lang="en-GB" b="1" dirty="0"/>
              <a:t>Algorithm</a:t>
            </a:r>
            <a:r>
              <a:rPr lang="en-GB" dirty="0"/>
              <a:t> – the series of steps to solve a problem or perform an </a:t>
            </a:r>
            <a:r>
              <a:rPr lang="en-GB" dirty="0" smtClean="0"/>
              <a:t>action.</a:t>
            </a:r>
            <a:endParaRPr lang="en-GB" dirty="0"/>
          </a:p>
          <a:p>
            <a:pPr lvl="0">
              <a:spcBef>
                <a:spcPts val="1200"/>
              </a:spcBef>
            </a:pPr>
            <a:r>
              <a:rPr lang="en-GB" b="1" dirty="0" smtClean="0"/>
              <a:t>Process</a:t>
            </a:r>
            <a:r>
              <a:rPr lang="en-GB" dirty="0" smtClean="0"/>
              <a:t> </a:t>
            </a:r>
            <a:r>
              <a:rPr lang="en-GB" dirty="0"/>
              <a:t>– an action that takes </a:t>
            </a:r>
            <a:r>
              <a:rPr lang="en-GB" dirty="0" smtClean="0"/>
              <a:t>place.</a:t>
            </a:r>
            <a:endParaRPr lang="en-GB" dirty="0"/>
          </a:p>
          <a:p>
            <a:pPr>
              <a:spcBef>
                <a:spcPts val="1200"/>
              </a:spcBef>
            </a:pPr>
            <a:r>
              <a:rPr lang="en-GB" b="1" dirty="0"/>
              <a:t>Pseudocode</a:t>
            </a:r>
            <a:r>
              <a:rPr lang="en-GB" dirty="0"/>
              <a:t> – simplified programming code that is not language specific, used to </a:t>
            </a:r>
            <a:r>
              <a:rPr lang="en-GB" dirty="0" smtClean="0"/>
              <a:t>design  algorithms.</a:t>
            </a:r>
            <a:endParaRPr lang="en-GB" dirty="0"/>
          </a:p>
        </p:txBody>
      </p:sp>
    </p:spTree>
    <p:extLst>
      <p:ext uri="{BB962C8B-B14F-4D97-AF65-F5344CB8AC3E}">
        <p14:creationId xmlns:p14="http://schemas.microsoft.com/office/powerpoint/2010/main" val="51437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a:ln>
            <a:noFill/>
          </a:ln>
        </p:spPr>
        <p:txBody>
          <a:bodyPr/>
          <a:lstStyle/>
          <a:p>
            <a:r>
              <a:rPr lang="en-US" b="1" dirty="0">
                <a:solidFill>
                  <a:schemeClr val="tx1"/>
                </a:solidFill>
                <a:effectLst>
                  <a:outerShdw blurRad="38100" dist="38100" dir="2700000" algn="tl">
                    <a:srgbClr val="000000">
                      <a:alpha val="43137"/>
                    </a:srgbClr>
                  </a:outerShdw>
                </a:effectLst>
              </a:rPr>
              <a:t>Why do we need to sort?</a:t>
            </a:r>
            <a:endParaRPr lang="en-GB"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ln>
            <a:noFill/>
          </a:ln>
        </p:spPr>
        <p:txBody>
          <a:bodyPr/>
          <a:lstStyle/>
          <a:p>
            <a:r>
              <a:rPr lang="en-GB" dirty="0"/>
              <a:t>Click on the image below to watch the </a:t>
            </a:r>
            <a:r>
              <a:rPr lang="en-GB" dirty="0" smtClean="0"/>
              <a:t>video</a:t>
            </a:r>
            <a:endParaRPr lang="en-GB" dirty="0"/>
          </a:p>
        </p:txBody>
      </p:sp>
      <p:pic>
        <p:nvPicPr>
          <p:cNvPr id="1026" name="Picture 2" descr="Click on the image to watch the video https://www.youtube.com/watch?feature=player_embedded&amp;v=pkkFqlG0Hds">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7744" y="2132856"/>
            <a:ext cx="4608512" cy="3695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647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Pseudocode</a:t>
            </a:r>
            <a:endParaRPr lang="en-GB" b="1" dirty="0">
              <a:solidFill>
                <a:schemeClr val="tx1"/>
              </a:solidFill>
              <a:effectLst>
                <a:outerShdw blurRad="38100" dist="38100" dir="2700000" algn="tl">
                  <a:srgbClr val="000000">
                    <a:alpha val="43137"/>
                  </a:srgbClr>
                </a:outerShdw>
              </a:effectLst>
            </a:endParaRPr>
          </a:p>
        </p:txBody>
      </p:sp>
      <p:sp>
        <p:nvSpPr>
          <p:cNvPr id="4" name="Text Placeholder 3"/>
          <p:cNvSpPr>
            <a:spLocks noGrp="1"/>
          </p:cNvSpPr>
          <p:nvPr>
            <p:ph idx="1"/>
          </p:nvPr>
        </p:nvSpPr>
        <p:spPr>
          <a:ln>
            <a:noFill/>
          </a:ln>
        </p:spPr>
        <p:txBody>
          <a:bodyPr/>
          <a:lstStyle/>
          <a:p>
            <a:r>
              <a:rPr lang="en-GB" dirty="0" smtClean="0"/>
              <a:t>This means ‘fake code’.</a:t>
            </a:r>
          </a:p>
          <a:p>
            <a:r>
              <a:rPr lang="en-GB" dirty="0" smtClean="0"/>
              <a:t>It’s part way between English sentences, and programming code.</a:t>
            </a:r>
          </a:p>
          <a:p>
            <a:r>
              <a:rPr lang="en-GB" dirty="0" smtClean="0"/>
              <a:t>It is language neutral (it can be read by programmers who are able to use any language).</a:t>
            </a:r>
            <a:endParaRPr lang="en-GB" dirty="0"/>
          </a:p>
        </p:txBody>
      </p:sp>
    </p:spTree>
    <p:extLst>
      <p:ext uri="{BB962C8B-B14F-4D97-AF65-F5344CB8AC3E}">
        <p14:creationId xmlns:p14="http://schemas.microsoft.com/office/powerpoint/2010/main" val="213574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68312" y="2702834"/>
            <a:ext cx="8218487" cy="2016333"/>
          </a:xfrm>
          <a:prstGeom prst="rect">
            <a:avLst/>
          </a:prstGeom>
          <a:solidFill>
            <a:srgbClr val="9FDDE5"/>
          </a:solidFill>
          <a:ln>
            <a:solidFill>
              <a:srgbClr val="7CC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457199" y="1910747"/>
            <a:ext cx="8229601" cy="576064"/>
          </a:xfrm>
          <a:prstGeom prst="rect">
            <a:avLst/>
          </a:prstGeom>
          <a:solidFill>
            <a:srgbClr val="BAE6EC"/>
          </a:solidFill>
          <a:ln>
            <a:solidFill>
              <a:srgbClr val="7CC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57199" y="1047073"/>
            <a:ext cx="8229601" cy="575642"/>
          </a:xfrm>
          <a:prstGeom prst="rect">
            <a:avLst/>
          </a:prstGeom>
          <a:solidFill>
            <a:srgbClr val="DEF3F6"/>
          </a:solidFill>
          <a:ln>
            <a:solidFill>
              <a:srgbClr val="7CC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457200" y="171450"/>
            <a:ext cx="8229600" cy="725021"/>
          </a:xfrm>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Pseudocode Examples</a:t>
            </a:r>
            <a:endParaRPr lang="en-GB" b="1" dirty="0">
              <a:solidFill>
                <a:schemeClr val="tx1"/>
              </a:solidFill>
              <a:effectLst>
                <a:outerShdw blurRad="38100" dist="38100" dir="2700000" algn="tl">
                  <a:srgbClr val="000000">
                    <a:alpha val="43137"/>
                  </a:srgbClr>
                </a:outerShdw>
              </a:effectLst>
            </a:endParaRPr>
          </a:p>
        </p:txBody>
      </p:sp>
      <p:sp>
        <p:nvSpPr>
          <p:cNvPr id="7" name="Rectangle 6"/>
          <p:cNvSpPr/>
          <p:nvPr/>
        </p:nvSpPr>
        <p:spPr>
          <a:xfrm>
            <a:off x="590278" y="1088672"/>
            <a:ext cx="1628907" cy="492443"/>
          </a:xfrm>
          <a:prstGeom prst="rect">
            <a:avLst/>
          </a:prstGeom>
        </p:spPr>
        <p:txBody>
          <a:bodyPr wrap="none">
            <a:spAutoFit/>
          </a:bodyPr>
          <a:lstStyle/>
          <a:p>
            <a:r>
              <a:rPr lang="en-GB" sz="2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OUTPUT:</a:t>
            </a:r>
            <a:endParaRPr lang="en-GB" sz="2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8" name="Rectangle 7"/>
          <p:cNvSpPr/>
          <p:nvPr/>
        </p:nvSpPr>
        <p:spPr>
          <a:xfrm>
            <a:off x="3057205" y="1150228"/>
            <a:ext cx="4424609" cy="461665"/>
          </a:xfrm>
          <a:prstGeom prst="rect">
            <a:avLst/>
          </a:prstGeom>
        </p:spPr>
        <p:txBody>
          <a:bodyPr wrap="none">
            <a:spAutoFit/>
          </a:bodyPr>
          <a:lstStyle/>
          <a:p>
            <a:r>
              <a:rPr lang="en-GB" sz="2400" b="1" dirty="0">
                <a:latin typeface="Courier New" panose="02070309020205020404" pitchFamily="49" charset="0"/>
                <a:cs typeface="Courier New" panose="02070309020205020404" pitchFamily="49" charset="0"/>
              </a:rPr>
              <a:t>OUTPUT </a:t>
            </a:r>
            <a:r>
              <a:rPr lang="en-GB" sz="2400" b="1" dirty="0" smtClean="0">
                <a:latin typeface="Courier New" panose="02070309020205020404" pitchFamily="49" charset="0"/>
                <a:cs typeface="Courier New" panose="02070309020205020404" pitchFamily="49" charset="0"/>
              </a:rPr>
              <a:t>“</a:t>
            </a:r>
            <a:r>
              <a:rPr lang="en-GB" sz="2400" b="1" dirty="0">
                <a:latin typeface="Courier New" panose="02070309020205020404" pitchFamily="49" charset="0"/>
                <a:cs typeface="Courier New" panose="02070309020205020404" pitchFamily="49" charset="0"/>
              </a:rPr>
              <a:t>Enter a number</a:t>
            </a:r>
            <a:r>
              <a:rPr lang="en-GB" sz="2400" b="1" dirty="0" smtClean="0">
                <a:latin typeface="Courier New" panose="02070309020205020404" pitchFamily="49" charset="0"/>
                <a:cs typeface="Courier New" panose="02070309020205020404" pitchFamily="49" charset="0"/>
              </a:rPr>
              <a:t>”</a:t>
            </a:r>
            <a:endParaRPr lang="en-GB" sz="2400" b="1" dirty="0">
              <a:latin typeface="Courier New" panose="02070309020205020404" pitchFamily="49" charset="0"/>
              <a:cs typeface="Courier New" panose="02070309020205020404" pitchFamily="49" charset="0"/>
            </a:endParaRPr>
          </a:p>
        </p:txBody>
      </p:sp>
      <p:sp>
        <p:nvSpPr>
          <p:cNvPr id="9" name="Rectangle 8"/>
          <p:cNvSpPr/>
          <p:nvPr/>
        </p:nvSpPr>
        <p:spPr>
          <a:xfrm>
            <a:off x="590278" y="1952557"/>
            <a:ext cx="1258614" cy="492443"/>
          </a:xfrm>
          <a:prstGeom prst="rect">
            <a:avLst/>
          </a:prstGeom>
        </p:spPr>
        <p:txBody>
          <a:bodyPr wrap="none">
            <a:spAutoFit/>
          </a:bodyPr>
          <a:lstStyle/>
          <a:p>
            <a:r>
              <a:rPr lang="en-GB" sz="2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INPUT:</a:t>
            </a:r>
            <a:endParaRPr lang="en-GB" sz="2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Rectangle 9"/>
          <p:cNvSpPr/>
          <p:nvPr/>
        </p:nvSpPr>
        <p:spPr>
          <a:xfrm>
            <a:off x="590278" y="2774843"/>
            <a:ext cx="2204450" cy="492443"/>
          </a:xfrm>
          <a:prstGeom prst="rect">
            <a:avLst/>
          </a:prstGeom>
        </p:spPr>
        <p:txBody>
          <a:bodyPr wrap="none">
            <a:spAutoFit/>
          </a:bodyPr>
          <a:lstStyle/>
          <a:p>
            <a:r>
              <a:rPr lang="en-GB" sz="26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SELECTION:</a:t>
            </a:r>
            <a:endParaRPr lang="en-GB" sz="2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Rectangle 10"/>
          <p:cNvSpPr/>
          <p:nvPr/>
        </p:nvSpPr>
        <p:spPr>
          <a:xfrm>
            <a:off x="3057205" y="2014112"/>
            <a:ext cx="1843774" cy="461665"/>
          </a:xfrm>
          <a:prstGeom prst="rect">
            <a:avLst/>
          </a:prstGeom>
        </p:spPr>
        <p:txBody>
          <a:bodyPr wrap="none">
            <a:spAutoFit/>
          </a:bodyPr>
          <a:lstStyle/>
          <a:p>
            <a:r>
              <a:rPr lang="en-GB" sz="2400" b="1" dirty="0" smtClean="0">
                <a:latin typeface="Courier New" panose="02070309020205020404" pitchFamily="49" charset="0"/>
                <a:cs typeface="Courier New" panose="02070309020205020404" pitchFamily="49" charset="0"/>
              </a:rPr>
              <a:t>INPUT </a:t>
            </a:r>
            <a:r>
              <a:rPr lang="en-GB" sz="2400" b="1" dirty="0" err="1" smtClean="0">
                <a:latin typeface="Courier New" panose="02070309020205020404" pitchFamily="49" charset="0"/>
                <a:cs typeface="Courier New" panose="02070309020205020404" pitchFamily="49" charset="0"/>
              </a:rPr>
              <a:t>num</a:t>
            </a:r>
            <a:endParaRPr lang="en-GB" sz="2400" b="1" dirty="0">
              <a:latin typeface="Courier New" panose="02070309020205020404" pitchFamily="49" charset="0"/>
              <a:cs typeface="Courier New" panose="02070309020205020404" pitchFamily="49" charset="0"/>
            </a:endParaRPr>
          </a:p>
        </p:txBody>
      </p:sp>
      <p:sp>
        <p:nvSpPr>
          <p:cNvPr id="12" name="Rectangle 11"/>
          <p:cNvSpPr/>
          <p:nvPr/>
        </p:nvSpPr>
        <p:spPr>
          <a:xfrm>
            <a:off x="3057205" y="2780176"/>
            <a:ext cx="3942833" cy="1938992"/>
          </a:xfrm>
          <a:prstGeom prst="rect">
            <a:avLst/>
          </a:prstGeom>
        </p:spPr>
        <p:txBody>
          <a:bodyPr wrap="square">
            <a:spAutoFit/>
          </a:bodyPr>
          <a:lstStyle/>
          <a:p>
            <a:r>
              <a:rPr lang="en-GB" sz="2400" b="1" dirty="0" smtClean="0">
                <a:latin typeface="Courier New" panose="02070309020205020404" pitchFamily="49" charset="0"/>
                <a:cs typeface="Courier New" panose="02070309020205020404" pitchFamily="49" charset="0"/>
              </a:rPr>
              <a:t>IF </a:t>
            </a:r>
            <a:r>
              <a:rPr lang="en-GB" sz="2400" b="1" dirty="0" err="1" smtClean="0">
                <a:latin typeface="Courier New" panose="02070309020205020404" pitchFamily="49" charset="0"/>
                <a:cs typeface="Courier New" panose="02070309020205020404" pitchFamily="49" charset="0"/>
              </a:rPr>
              <a:t>num</a:t>
            </a:r>
            <a:r>
              <a:rPr lang="en-GB" sz="2400" b="1" dirty="0" smtClean="0">
                <a:latin typeface="Courier New" panose="02070309020205020404" pitchFamily="49" charset="0"/>
                <a:cs typeface="Courier New" panose="02070309020205020404" pitchFamily="49" charset="0"/>
              </a:rPr>
              <a:t> = </a:t>
            </a:r>
            <a:r>
              <a:rPr lang="en-GB" sz="2400" b="1" dirty="0">
                <a:latin typeface="Courier New" panose="02070309020205020404" pitchFamily="49" charset="0"/>
                <a:cs typeface="Courier New" panose="02070309020205020404" pitchFamily="49" charset="0"/>
              </a:rPr>
              <a:t>2 </a:t>
            </a:r>
            <a:r>
              <a:rPr lang="en-GB" sz="2400" b="1" dirty="0" smtClean="0">
                <a:latin typeface="Courier New" panose="02070309020205020404" pitchFamily="49" charset="0"/>
                <a:cs typeface="Courier New" panose="02070309020205020404" pitchFamily="49" charset="0"/>
              </a:rPr>
              <a:t>THEN</a:t>
            </a:r>
            <a:endParaRPr lang="en-GB" sz="2400" b="1" dirty="0">
              <a:latin typeface="Courier New" panose="02070309020205020404" pitchFamily="49" charset="0"/>
              <a:cs typeface="Courier New" panose="02070309020205020404" pitchFamily="49" charset="0"/>
            </a:endParaRPr>
          </a:p>
          <a:p>
            <a:r>
              <a:rPr lang="en-GB" sz="2400" b="1" dirty="0">
                <a:latin typeface="Courier New" panose="02070309020205020404" pitchFamily="49" charset="0"/>
                <a:cs typeface="Courier New" panose="02070309020205020404" pitchFamily="49" charset="0"/>
              </a:rPr>
              <a:t>	</a:t>
            </a:r>
            <a:r>
              <a:rPr lang="en-GB" sz="2400" b="1" dirty="0" smtClean="0">
                <a:latin typeface="Courier New" panose="02070309020205020404" pitchFamily="49" charset="0"/>
                <a:cs typeface="Courier New" panose="02070309020205020404" pitchFamily="49" charset="0"/>
              </a:rPr>
              <a:t>...</a:t>
            </a:r>
            <a:endParaRPr lang="en-GB" sz="2400" b="1" dirty="0">
              <a:latin typeface="Courier New" panose="02070309020205020404" pitchFamily="49" charset="0"/>
              <a:cs typeface="Courier New" panose="02070309020205020404" pitchFamily="49" charset="0"/>
            </a:endParaRPr>
          </a:p>
          <a:p>
            <a:r>
              <a:rPr lang="en-GB" sz="2400" b="1" dirty="0" smtClean="0">
                <a:latin typeface="Courier New" panose="02070309020205020404" pitchFamily="49" charset="0"/>
                <a:cs typeface="Courier New" panose="02070309020205020404" pitchFamily="49" charset="0"/>
              </a:rPr>
              <a:t>ELSEIF </a:t>
            </a:r>
            <a:r>
              <a:rPr lang="en-GB" sz="2400" b="1" dirty="0" err="1" smtClean="0">
                <a:latin typeface="Courier New" panose="02070309020205020404" pitchFamily="49" charset="0"/>
                <a:cs typeface="Courier New" panose="02070309020205020404" pitchFamily="49" charset="0"/>
              </a:rPr>
              <a:t>num</a:t>
            </a:r>
            <a:r>
              <a:rPr lang="en-GB" sz="2400" b="1" dirty="0" smtClean="0">
                <a:latin typeface="Courier New" panose="02070309020205020404" pitchFamily="49" charset="0"/>
                <a:cs typeface="Courier New" panose="02070309020205020404" pitchFamily="49" charset="0"/>
              </a:rPr>
              <a:t> </a:t>
            </a:r>
            <a:r>
              <a:rPr lang="en-GB" sz="2400" b="1" dirty="0">
                <a:latin typeface="Courier New" panose="02070309020205020404" pitchFamily="49" charset="0"/>
                <a:cs typeface="Courier New" panose="02070309020205020404" pitchFamily="49" charset="0"/>
              </a:rPr>
              <a:t>&lt; 4 </a:t>
            </a:r>
            <a:r>
              <a:rPr lang="en-GB" sz="2400" b="1" dirty="0" smtClean="0">
                <a:latin typeface="Courier New" panose="02070309020205020404" pitchFamily="49" charset="0"/>
                <a:cs typeface="Courier New" panose="02070309020205020404" pitchFamily="49" charset="0"/>
              </a:rPr>
              <a:t>THEN</a:t>
            </a:r>
            <a:endParaRPr lang="en-GB" sz="2400" b="1" dirty="0">
              <a:latin typeface="Courier New" panose="02070309020205020404" pitchFamily="49" charset="0"/>
              <a:cs typeface="Courier New" panose="02070309020205020404" pitchFamily="49" charset="0"/>
            </a:endParaRPr>
          </a:p>
          <a:p>
            <a:r>
              <a:rPr lang="en-GB" sz="2400" b="1" dirty="0">
                <a:latin typeface="Courier New" panose="02070309020205020404" pitchFamily="49" charset="0"/>
                <a:cs typeface="Courier New" panose="02070309020205020404" pitchFamily="49" charset="0"/>
              </a:rPr>
              <a:t>	</a:t>
            </a:r>
            <a:r>
              <a:rPr lang="en-GB" sz="2400" b="1" dirty="0" smtClean="0">
                <a:latin typeface="Courier New" panose="02070309020205020404" pitchFamily="49" charset="0"/>
                <a:cs typeface="Courier New" panose="02070309020205020404" pitchFamily="49" charset="0"/>
              </a:rPr>
              <a:t>...</a:t>
            </a:r>
            <a:r>
              <a:rPr lang="en-GB" sz="2400" b="1" dirty="0">
                <a:latin typeface="Courier New" panose="02070309020205020404" pitchFamily="49" charset="0"/>
                <a:cs typeface="Courier New" panose="02070309020205020404" pitchFamily="49" charset="0"/>
              </a:rPr>
              <a:t>		</a:t>
            </a:r>
            <a:endParaRPr lang="en-GB" sz="2400" b="1" dirty="0" smtClean="0">
              <a:latin typeface="Courier New" panose="02070309020205020404" pitchFamily="49" charset="0"/>
              <a:cs typeface="Courier New" panose="02070309020205020404" pitchFamily="49" charset="0"/>
            </a:endParaRPr>
          </a:p>
          <a:p>
            <a:r>
              <a:rPr lang="en-GB" sz="2400" b="1" dirty="0" smtClean="0">
                <a:latin typeface="Courier New" panose="02070309020205020404" pitchFamily="49" charset="0"/>
                <a:cs typeface="Courier New" panose="02070309020205020404" pitchFamily="49" charset="0"/>
              </a:rPr>
              <a:t>ENDIF</a:t>
            </a:r>
            <a:endParaRPr lang="en-GB" sz="2400" b="1" dirty="0">
              <a:latin typeface="Courier New" panose="02070309020205020404" pitchFamily="49" charset="0"/>
              <a:cs typeface="Courier New" panose="02070309020205020404" pitchFamily="49" charset="0"/>
            </a:endParaRPr>
          </a:p>
        </p:txBody>
      </p:sp>
      <p:sp>
        <p:nvSpPr>
          <p:cNvPr id="13" name="Rectangle 12"/>
          <p:cNvSpPr/>
          <p:nvPr/>
        </p:nvSpPr>
        <p:spPr>
          <a:xfrm>
            <a:off x="4237440" y="4839193"/>
            <a:ext cx="3634087" cy="1755856"/>
          </a:xfrm>
          <a:prstGeom prst="rect">
            <a:avLst/>
          </a:prstGeom>
          <a:solidFill>
            <a:srgbClr val="9FDDE5"/>
          </a:solidFill>
          <a:ln>
            <a:solidFill>
              <a:srgbClr val="7CC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a:p>
        </p:txBody>
      </p:sp>
      <p:sp>
        <p:nvSpPr>
          <p:cNvPr id="14" name="Rectangle 13"/>
          <p:cNvSpPr/>
          <p:nvPr/>
        </p:nvSpPr>
        <p:spPr>
          <a:xfrm>
            <a:off x="731859" y="4803477"/>
            <a:ext cx="2974651" cy="1918446"/>
          </a:xfrm>
          <a:prstGeom prst="rect">
            <a:avLst/>
          </a:prstGeom>
          <a:solidFill>
            <a:srgbClr val="DEF3F6"/>
          </a:solidFill>
          <a:ln>
            <a:solidFill>
              <a:srgbClr val="7CC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a:p>
        </p:txBody>
      </p:sp>
      <p:sp>
        <p:nvSpPr>
          <p:cNvPr id="15" name="Rectangle 14"/>
          <p:cNvSpPr/>
          <p:nvPr/>
        </p:nvSpPr>
        <p:spPr>
          <a:xfrm>
            <a:off x="731859" y="4787149"/>
            <a:ext cx="2949846" cy="1569660"/>
          </a:xfrm>
          <a:prstGeom prst="rect">
            <a:avLst/>
          </a:prstGeom>
        </p:spPr>
        <p:txBody>
          <a:bodyPr wrap="none">
            <a:spAutoFit/>
          </a:bodyPr>
          <a:lstStyle/>
          <a:p>
            <a:r>
              <a:rPr lang="en-GB" sz="2400" b="1" dirty="0" smtClean="0">
                <a:latin typeface="Courier New" panose="02070309020205020404" pitchFamily="49" charset="0"/>
                <a:cs typeface="Courier New" panose="02070309020205020404" pitchFamily="49" charset="0"/>
              </a:rPr>
              <a:t>FOR </a:t>
            </a:r>
            <a:r>
              <a:rPr lang="en-GB" sz="2400" b="1" dirty="0" err="1" smtClean="0">
                <a:latin typeface="Courier New" panose="02070309020205020404" pitchFamily="49" charset="0"/>
                <a:cs typeface="Courier New" panose="02070309020205020404" pitchFamily="49" charset="0"/>
              </a:rPr>
              <a:t>i</a:t>
            </a:r>
            <a:r>
              <a:rPr lang="en-GB" sz="2400" b="1" dirty="0" smtClean="0">
                <a:latin typeface="Courier New" panose="02070309020205020404" pitchFamily="49" charset="0"/>
                <a:cs typeface="Courier New" panose="02070309020205020404" pitchFamily="49" charset="0"/>
              </a:rPr>
              <a:t> </a:t>
            </a:r>
            <a:r>
              <a:rPr lang="en-GB" sz="2400" b="1" dirty="0">
                <a:latin typeface="Courier New" panose="02070309020205020404" pitchFamily="49" charset="0"/>
                <a:cs typeface="Courier New" panose="02070309020205020404" pitchFamily="49" charset="0"/>
              </a:rPr>
              <a:t>= 1 to </a:t>
            </a:r>
            <a:r>
              <a:rPr lang="en-GB" sz="2400" b="1" dirty="0" smtClean="0">
                <a:latin typeface="Courier New" panose="02070309020205020404" pitchFamily="49" charset="0"/>
                <a:cs typeface="Courier New" panose="02070309020205020404" pitchFamily="49" charset="0"/>
              </a:rPr>
              <a:t>10</a:t>
            </a:r>
          </a:p>
          <a:p>
            <a:pPr algn="ctr"/>
            <a:r>
              <a:rPr lang="en-GB" sz="2400" b="1" dirty="0" smtClean="0">
                <a:latin typeface="Courier New" panose="02070309020205020404" pitchFamily="49" charset="0"/>
                <a:cs typeface="Courier New" panose="02070309020205020404" pitchFamily="49" charset="0"/>
              </a:rPr>
              <a:t>...</a:t>
            </a:r>
          </a:p>
          <a:p>
            <a:r>
              <a:rPr lang="en-GB" sz="2400" b="1" dirty="0" smtClean="0">
                <a:latin typeface="Courier New" panose="02070309020205020404" pitchFamily="49" charset="0"/>
                <a:cs typeface="Courier New" panose="02070309020205020404" pitchFamily="49" charset="0"/>
              </a:rPr>
              <a:t>NEXT </a:t>
            </a:r>
            <a:r>
              <a:rPr lang="en-GB" sz="2400" b="1" dirty="0" err="1">
                <a:latin typeface="Courier New" panose="02070309020205020404" pitchFamily="49" charset="0"/>
                <a:cs typeface="Courier New" panose="02070309020205020404" pitchFamily="49" charset="0"/>
              </a:rPr>
              <a:t>i</a:t>
            </a:r>
            <a:endParaRPr lang="en-GB" sz="2400" b="1" dirty="0"/>
          </a:p>
          <a:p>
            <a:r>
              <a:rPr lang="en-GB" sz="2400" b="1" dirty="0" smtClean="0">
                <a:latin typeface="Courier New" panose="02070309020205020404" pitchFamily="49" charset="0"/>
                <a:cs typeface="Courier New" panose="02070309020205020404" pitchFamily="49" charset="0"/>
              </a:rPr>
              <a:t>ENDFOR</a:t>
            </a:r>
          </a:p>
        </p:txBody>
      </p:sp>
      <p:sp>
        <p:nvSpPr>
          <p:cNvPr id="16" name="Rectangle 15"/>
          <p:cNvSpPr/>
          <p:nvPr/>
        </p:nvSpPr>
        <p:spPr>
          <a:xfrm>
            <a:off x="4341521" y="4962637"/>
            <a:ext cx="3329661" cy="1200329"/>
          </a:xfrm>
          <a:prstGeom prst="rect">
            <a:avLst/>
          </a:prstGeom>
        </p:spPr>
        <p:txBody>
          <a:bodyPr wrap="square">
            <a:spAutoFit/>
          </a:bodyPr>
          <a:lstStyle/>
          <a:p>
            <a:r>
              <a:rPr lang="en-GB" sz="2400" b="1" dirty="0" smtClean="0">
                <a:latin typeface="Courier New" panose="02070309020205020404" pitchFamily="49" charset="0"/>
                <a:cs typeface="Courier New" panose="02070309020205020404" pitchFamily="49" charset="0"/>
              </a:rPr>
              <a:t>WHILE (</a:t>
            </a:r>
            <a:r>
              <a:rPr lang="en-GB" sz="2400" b="1" dirty="0">
                <a:latin typeface="Courier New" panose="02070309020205020404" pitchFamily="49" charset="0"/>
                <a:cs typeface="Courier New" panose="02070309020205020404" pitchFamily="49" charset="0"/>
              </a:rPr>
              <a:t>i != 11)</a:t>
            </a:r>
          </a:p>
          <a:p>
            <a:r>
              <a:rPr lang="en-GB" sz="2400" b="1" dirty="0">
                <a:latin typeface="Courier New" panose="02070309020205020404" pitchFamily="49" charset="0"/>
                <a:cs typeface="Courier New" panose="02070309020205020404" pitchFamily="49" charset="0"/>
              </a:rPr>
              <a:t>	</a:t>
            </a:r>
            <a:r>
              <a:rPr lang="en-GB" sz="2400" b="1" dirty="0" smtClean="0">
                <a:latin typeface="Courier New" panose="02070309020205020404" pitchFamily="49" charset="0"/>
                <a:cs typeface="Courier New" panose="02070309020205020404" pitchFamily="49" charset="0"/>
              </a:rPr>
              <a:t>...</a:t>
            </a:r>
          </a:p>
          <a:p>
            <a:r>
              <a:rPr lang="en-GB" sz="2400" b="1" dirty="0" smtClean="0">
                <a:latin typeface="Courier New" panose="02070309020205020404" pitchFamily="49" charset="0"/>
                <a:cs typeface="Courier New" panose="02070309020205020404" pitchFamily="49" charset="0"/>
              </a:rPr>
              <a:t>ENDWHILE</a:t>
            </a:r>
            <a:endParaRPr lang="en-GB" sz="2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90483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barn(inVertical)">
                                      <p:cBhvr>
                                        <p:cTn id="40" dur="500"/>
                                        <p:tgtEl>
                                          <p:spTgt spid="13"/>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animBg="1"/>
      <p:bldP spid="14" grpId="0" animBg="1"/>
      <p:bldP spid="15" grpId="0"/>
      <p:bldP spid="1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668616" y="5337328"/>
            <a:ext cx="2648597" cy="1295722"/>
          </a:xfrm>
          <a:prstGeom prst="rect">
            <a:avLst/>
          </a:prstGeom>
          <a:solidFill>
            <a:srgbClr val="BAE6EC"/>
          </a:solidFill>
          <a:ln>
            <a:solidFill>
              <a:srgbClr val="7CC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a:p>
        </p:txBody>
      </p:sp>
      <p:sp>
        <p:nvSpPr>
          <p:cNvPr id="5" name="Rectangle 4"/>
          <p:cNvSpPr/>
          <p:nvPr/>
        </p:nvSpPr>
        <p:spPr>
          <a:xfrm>
            <a:off x="2668616" y="3315198"/>
            <a:ext cx="3634087" cy="1755856"/>
          </a:xfrm>
          <a:prstGeom prst="rect">
            <a:avLst/>
          </a:prstGeom>
          <a:solidFill>
            <a:srgbClr val="9FDDE5"/>
          </a:solidFill>
          <a:ln>
            <a:solidFill>
              <a:srgbClr val="7CC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a:p>
        </p:txBody>
      </p:sp>
      <p:sp>
        <p:nvSpPr>
          <p:cNvPr id="4" name="Rectangle 3"/>
          <p:cNvSpPr/>
          <p:nvPr/>
        </p:nvSpPr>
        <p:spPr>
          <a:xfrm>
            <a:off x="2679829" y="1138519"/>
            <a:ext cx="2974651" cy="1918446"/>
          </a:xfrm>
          <a:prstGeom prst="rect">
            <a:avLst/>
          </a:prstGeom>
          <a:solidFill>
            <a:srgbClr val="DEF3F6"/>
          </a:solidFill>
          <a:ln>
            <a:solidFill>
              <a:srgbClr val="7CCFD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b="1"/>
          </a:p>
        </p:txBody>
      </p:sp>
      <p:sp>
        <p:nvSpPr>
          <p:cNvPr id="2"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Pseudocode Examples</a:t>
            </a:r>
            <a:endParaRPr lang="en-GB" b="1" dirty="0">
              <a:solidFill>
                <a:schemeClr val="tx1"/>
              </a:solidFill>
              <a:effectLst>
                <a:outerShdw blurRad="38100" dist="38100" dir="2700000" algn="tl">
                  <a:srgbClr val="000000">
                    <a:alpha val="43137"/>
                  </a:srgbClr>
                </a:outerShdw>
              </a:effectLst>
            </a:endParaRPr>
          </a:p>
        </p:txBody>
      </p:sp>
      <p:sp>
        <p:nvSpPr>
          <p:cNvPr id="8" name="Text Placeholder 3"/>
          <p:cNvSpPr txBox="1">
            <a:spLocks/>
          </p:cNvSpPr>
          <p:nvPr/>
        </p:nvSpPr>
        <p:spPr>
          <a:xfrm>
            <a:off x="457200" y="1216336"/>
            <a:ext cx="1909482" cy="74867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b="1" dirty="0" smtClean="0"/>
              <a:t>Iteration</a:t>
            </a:r>
            <a:endParaRPr lang="en-GB" b="1" dirty="0"/>
          </a:p>
        </p:txBody>
      </p:sp>
      <p:sp>
        <p:nvSpPr>
          <p:cNvPr id="9" name="Rectangle 8"/>
          <p:cNvSpPr/>
          <p:nvPr/>
        </p:nvSpPr>
        <p:spPr>
          <a:xfrm>
            <a:off x="2676691" y="1216336"/>
            <a:ext cx="2949846" cy="1938992"/>
          </a:xfrm>
          <a:prstGeom prst="rect">
            <a:avLst/>
          </a:prstGeom>
        </p:spPr>
        <p:txBody>
          <a:bodyPr wrap="none">
            <a:spAutoFit/>
          </a:bodyPr>
          <a:lstStyle/>
          <a:p>
            <a:r>
              <a:rPr lang="en-GB" sz="2400" b="1" dirty="0" smtClean="0">
                <a:latin typeface="Courier New" panose="02070309020205020404" pitchFamily="49" charset="0"/>
                <a:cs typeface="Courier New" panose="02070309020205020404" pitchFamily="49" charset="0"/>
              </a:rPr>
              <a:t>FOR </a:t>
            </a:r>
            <a:r>
              <a:rPr lang="en-GB" sz="2400" b="1" dirty="0" err="1" smtClean="0">
                <a:latin typeface="Courier New" panose="02070309020205020404" pitchFamily="49" charset="0"/>
                <a:cs typeface="Courier New" panose="02070309020205020404" pitchFamily="49" charset="0"/>
              </a:rPr>
              <a:t>i</a:t>
            </a:r>
            <a:r>
              <a:rPr lang="en-GB" sz="2400" b="1" dirty="0" smtClean="0">
                <a:latin typeface="Courier New" panose="02070309020205020404" pitchFamily="49" charset="0"/>
                <a:cs typeface="Courier New" panose="02070309020205020404" pitchFamily="49" charset="0"/>
              </a:rPr>
              <a:t> </a:t>
            </a:r>
            <a:r>
              <a:rPr lang="en-GB" sz="2400" b="1" dirty="0">
                <a:latin typeface="Courier New" panose="02070309020205020404" pitchFamily="49" charset="0"/>
                <a:cs typeface="Courier New" panose="02070309020205020404" pitchFamily="49" charset="0"/>
              </a:rPr>
              <a:t>= 1 to </a:t>
            </a:r>
            <a:r>
              <a:rPr lang="en-GB" sz="2400" b="1" dirty="0" smtClean="0">
                <a:latin typeface="Courier New" panose="02070309020205020404" pitchFamily="49" charset="0"/>
                <a:cs typeface="Courier New" panose="02070309020205020404" pitchFamily="49" charset="0"/>
              </a:rPr>
              <a:t>10</a:t>
            </a:r>
          </a:p>
          <a:p>
            <a:pPr algn="ctr"/>
            <a:r>
              <a:rPr lang="en-GB" sz="2400" b="1" dirty="0" smtClean="0">
                <a:latin typeface="Courier New" panose="02070309020205020404" pitchFamily="49" charset="0"/>
                <a:cs typeface="Courier New" panose="02070309020205020404" pitchFamily="49" charset="0"/>
              </a:rPr>
              <a:t>...</a:t>
            </a:r>
          </a:p>
          <a:p>
            <a:r>
              <a:rPr lang="en-GB" sz="2400" b="1" dirty="0" smtClean="0">
                <a:latin typeface="Courier New" panose="02070309020205020404" pitchFamily="49" charset="0"/>
                <a:cs typeface="Courier New" panose="02070309020205020404" pitchFamily="49" charset="0"/>
              </a:rPr>
              <a:t>NEXT </a:t>
            </a:r>
            <a:r>
              <a:rPr lang="en-GB" sz="2400" b="1" dirty="0" err="1" smtClean="0">
                <a:latin typeface="Courier New" panose="02070309020205020404" pitchFamily="49" charset="0"/>
                <a:cs typeface="Courier New" panose="02070309020205020404" pitchFamily="49" charset="0"/>
              </a:rPr>
              <a:t>i</a:t>
            </a:r>
            <a:endParaRPr lang="en-GB" sz="2400" b="1" dirty="0" smtClean="0">
              <a:latin typeface="Courier New" panose="02070309020205020404" pitchFamily="49" charset="0"/>
              <a:cs typeface="Courier New" panose="02070309020205020404" pitchFamily="49" charset="0"/>
            </a:endParaRPr>
          </a:p>
          <a:p>
            <a:endParaRPr lang="en-GB" sz="2400" b="1" dirty="0"/>
          </a:p>
          <a:p>
            <a:r>
              <a:rPr lang="en-GB" sz="2400" b="1" dirty="0" smtClean="0">
                <a:latin typeface="Courier New" panose="02070309020205020404" pitchFamily="49" charset="0"/>
                <a:cs typeface="Courier New" panose="02070309020205020404" pitchFamily="49" charset="0"/>
              </a:rPr>
              <a:t>ENDFOR</a:t>
            </a:r>
          </a:p>
        </p:txBody>
      </p:sp>
      <p:sp>
        <p:nvSpPr>
          <p:cNvPr id="10" name="Rectangle 9"/>
          <p:cNvSpPr/>
          <p:nvPr/>
        </p:nvSpPr>
        <p:spPr>
          <a:xfrm>
            <a:off x="2741057" y="5513999"/>
            <a:ext cx="2468576" cy="830997"/>
          </a:xfrm>
          <a:prstGeom prst="rect">
            <a:avLst/>
          </a:prstGeom>
        </p:spPr>
        <p:txBody>
          <a:bodyPr wrap="square">
            <a:spAutoFit/>
          </a:bodyPr>
          <a:lstStyle/>
          <a:p>
            <a:r>
              <a:rPr lang="en-GB" sz="2400" b="1" dirty="0" smtClean="0">
                <a:latin typeface="Courier New" panose="02070309020205020404" pitchFamily="49" charset="0"/>
                <a:cs typeface="Courier New" panose="02070309020205020404" pitchFamily="49" charset="0"/>
              </a:rPr>
              <a:t>DO</a:t>
            </a:r>
            <a:r>
              <a:rPr lang="en-GB" sz="2400" b="1" dirty="0">
                <a:latin typeface="Courier New" panose="02070309020205020404" pitchFamily="49" charset="0"/>
                <a:cs typeface="Courier New" panose="02070309020205020404" pitchFamily="49" charset="0"/>
              </a:rPr>
              <a:t>		...</a:t>
            </a:r>
          </a:p>
          <a:p>
            <a:r>
              <a:rPr lang="en-GB" sz="2400" b="1" dirty="0" smtClean="0">
                <a:latin typeface="Courier New" panose="02070309020205020404" pitchFamily="49" charset="0"/>
                <a:cs typeface="Courier New" panose="02070309020205020404" pitchFamily="49" charset="0"/>
              </a:rPr>
              <a:t>UNTIL </a:t>
            </a:r>
            <a:r>
              <a:rPr lang="en-GB" sz="2400" b="1" dirty="0" err="1" smtClean="0">
                <a:latin typeface="Courier New" panose="02070309020205020404" pitchFamily="49" charset="0"/>
                <a:cs typeface="Courier New" panose="02070309020205020404" pitchFamily="49" charset="0"/>
              </a:rPr>
              <a:t>i</a:t>
            </a:r>
            <a:r>
              <a:rPr lang="en-GB" sz="2400" b="1" dirty="0" smtClean="0">
                <a:latin typeface="Courier New" panose="02070309020205020404" pitchFamily="49" charset="0"/>
                <a:cs typeface="Courier New" panose="02070309020205020404" pitchFamily="49" charset="0"/>
              </a:rPr>
              <a:t> </a:t>
            </a:r>
            <a:r>
              <a:rPr lang="en-GB" sz="2400" b="1" dirty="0">
                <a:latin typeface="Courier New" panose="02070309020205020404" pitchFamily="49" charset="0"/>
                <a:cs typeface="Courier New" panose="02070309020205020404" pitchFamily="49" charset="0"/>
              </a:rPr>
              <a:t>&gt; </a:t>
            </a:r>
            <a:r>
              <a:rPr lang="en-GB" sz="2400" b="1" dirty="0" smtClean="0">
                <a:latin typeface="Courier New" panose="02070309020205020404" pitchFamily="49" charset="0"/>
                <a:cs typeface="Courier New" panose="02070309020205020404" pitchFamily="49" charset="0"/>
              </a:rPr>
              <a:t>10</a:t>
            </a:r>
          </a:p>
        </p:txBody>
      </p:sp>
      <p:sp>
        <p:nvSpPr>
          <p:cNvPr id="11" name="Rectangle 10"/>
          <p:cNvSpPr/>
          <p:nvPr/>
        </p:nvSpPr>
        <p:spPr>
          <a:xfrm>
            <a:off x="2676691" y="3501394"/>
            <a:ext cx="3329661" cy="1200329"/>
          </a:xfrm>
          <a:prstGeom prst="rect">
            <a:avLst/>
          </a:prstGeom>
        </p:spPr>
        <p:txBody>
          <a:bodyPr wrap="square">
            <a:spAutoFit/>
          </a:bodyPr>
          <a:lstStyle/>
          <a:p>
            <a:r>
              <a:rPr lang="en-GB" sz="2400" b="1" dirty="0" smtClean="0">
                <a:latin typeface="Courier New" panose="02070309020205020404" pitchFamily="49" charset="0"/>
                <a:cs typeface="Courier New" panose="02070309020205020404" pitchFamily="49" charset="0"/>
              </a:rPr>
              <a:t>WHILE (</a:t>
            </a:r>
            <a:r>
              <a:rPr lang="en-GB" sz="2400" b="1" dirty="0">
                <a:latin typeface="Courier New" panose="02070309020205020404" pitchFamily="49" charset="0"/>
                <a:cs typeface="Courier New" panose="02070309020205020404" pitchFamily="49" charset="0"/>
              </a:rPr>
              <a:t>i != 11)</a:t>
            </a:r>
          </a:p>
          <a:p>
            <a:r>
              <a:rPr lang="en-GB" sz="2400" b="1" dirty="0">
                <a:latin typeface="Courier New" panose="02070309020205020404" pitchFamily="49" charset="0"/>
                <a:cs typeface="Courier New" panose="02070309020205020404" pitchFamily="49" charset="0"/>
              </a:rPr>
              <a:t>	</a:t>
            </a:r>
            <a:r>
              <a:rPr lang="en-GB" sz="2400" b="1" dirty="0" smtClean="0">
                <a:latin typeface="Courier New" panose="02070309020205020404" pitchFamily="49" charset="0"/>
                <a:cs typeface="Courier New" panose="02070309020205020404" pitchFamily="49" charset="0"/>
              </a:rPr>
              <a:t>...</a:t>
            </a:r>
          </a:p>
          <a:p>
            <a:r>
              <a:rPr lang="en-GB" sz="2400" b="1" dirty="0" smtClean="0">
                <a:latin typeface="Courier New" panose="02070309020205020404" pitchFamily="49" charset="0"/>
                <a:cs typeface="Courier New" panose="02070309020205020404" pitchFamily="49" charset="0"/>
              </a:rPr>
              <a:t>ENDWHILE</a:t>
            </a:r>
            <a:endParaRPr lang="en-GB" sz="2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2416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P spid="4" grpId="0" animBg="1"/>
      <p:bldP spid="9" grpId="0"/>
      <p:bldP spid="10" grpId="0"/>
      <p:bldP spid="1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Pseudocode Algorithm</a:t>
            </a:r>
            <a:endParaRPr lang="en-GB" b="1" dirty="0">
              <a:solidFill>
                <a:schemeClr val="tx1"/>
              </a:solidFill>
              <a:effectLst>
                <a:outerShdw blurRad="38100" dist="38100" dir="2700000" algn="tl">
                  <a:srgbClr val="000000">
                    <a:alpha val="43137"/>
                  </a:srgbClr>
                </a:outerShdw>
              </a:effectLst>
            </a:endParaRPr>
          </a:p>
        </p:txBody>
      </p:sp>
      <p:sp>
        <p:nvSpPr>
          <p:cNvPr id="3" name="Text Placeholder 2"/>
          <p:cNvSpPr>
            <a:spLocks noGrp="1"/>
          </p:cNvSpPr>
          <p:nvPr>
            <p:ph idx="1"/>
          </p:nvPr>
        </p:nvSpPr>
        <p:spPr>
          <a:xfrm>
            <a:off x="127951" y="1469899"/>
            <a:ext cx="4582416" cy="3745378"/>
          </a:xfrm>
          <a:ln>
            <a:noFill/>
          </a:ln>
        </p:spPr>
        <p:txBody>
          <a:bodyPr/>
          <a:lstStyle/>
          <a:p>
            <a:pPr marL="0" indent="0">
              <a:buNone/>
            </a:pPr>
            <a:r>
              <a:rPr lang="en-GB" sz="2400" dirty="0" smtClean="0"/>
              <a:t>Write an algorithm that takes a user’s mark as input and outputs </a:t>
            </a:r>
          </a:p>
          <a:p>
            <a:r>
              <a:rPr lang="en-GB" sz="2000" dirty="0" smtClean="0"/>
              <a:t>“</a:t>
            </a:r>
            <a:r>
              <a:rPr lang="en-GB" sz="2000" b="1" dirty="0" smtClean="0"/>
              <a:t>Pass</a:t>
            </a:r>
            <a:r>
              <a:rPr lang="en-GB" sz="2000" dirty="0" smtClean="0"/>
              <a:t>” if they scored on, or over 50</a:t>
            </a:r>
          </a:p>
          <a:p>
            <a:r>
              <a:rPr lang="en-GB" sz="2000" dirty="0" smtClean="0"/>
              <a:t>“</a:t>
            </a:r>
            <a:r>
              <a:rPr lang="en-GB" sz="2000" b="1" dirty="0" smtClean="0"/>
              <a:t>Merit</a:t>
            </a:r>
            <a:r>
              <a:rPr lang="en-GB" sz="2000" dirty="0" smtClean="0"/>
              <a:t> if they scored on, or over 70</a:t>
            </a:r>
          </a:p>
          <a:p>
            <a:r>
              <a:rPr lang="en-GB" sz="2000" dirty="0" smtClean="0"/>
              <a:t>“</a:t>
            </a:r>
            <a:r>
              <a:rPr lang="en-GB" sz="2000" b="1" dirty="0" smtClean="0"/>
              <a:t>Distinction</a:t>
            </a:r>
            <a:r>
              <a:rPr lang="en-GB" sz="2000" dirty="0" smtClean="0"/>
              <a:t>” if they scored on, or over 90</a:t>
            </a:r>
          </a:p>
          <a:p>
            <a:r>
              <a:rPr lang="en-GB" sz="2000" dirty="0" smtClean="0"/>
              <a:t>or “</a:t>
            </a:r>
            <a:r>
              <a:rPr lang="en-GB" sz="2000" b="1" dirty="0" smtClean="0"/>
              <a:t>Fail</a:t>
            </a:r>
            <a:r>
              <a:rPr lang="en-GB" sz="2000" dirty="0" smtClean="0"/>
              <a:t>” if below 50</a:t>
            </a:r>
            <a:endParaRPr lang="en-GB" sz="2000" dirty="0"/>
          </a:p>
        </p:txBody>
      </p:sp>
      <p:sp>
        <p:nvSpPr>
          <p:cNvPr id="4" name="Text Placeholder 2"/>
          <p:cNvSpPr txBox="1">
            <a:spLocks/>
          </p:cNvSpPr>
          <p:nvPr/>
        </p:nvSpPr>
        <p:spPr bwMode="auto">
          <a:xfrm>
            <a:off x="4887215" y="1324289"/>
            <a:ext cx="4211960" cy="4350370"/>
          </a:xfrm>
          <a:prstGeom prst="rect">
            <a:avLst/>
          </a:prstGeom>
          <a:ln>
            <a:solidFill>
              <a:srgbClr val="7CCFDB"/>
            </a:solidFill>
          </a:ln>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b="1" dirty="0">
                <a:latin typeface="Courier New" panose="02070309020205020404" pitchFamily="49" charset="0"/>
                <a:cs typeface="Courier New" panose="02070309020205020404" pitchFamily="49" charset="0"/>
              </a:rPr>
              <a:t>OUTPUT </a:t>
            </a:r>
            <a:r>
              <a:rPr lang="en-GB" sz="2000" b="1" dirty="0" smtClean="0">
                <a:latin typeface="Courier New" panose="02070309020205020404" pitchFamily="49" charset="0"/>
                <a:cs typeface="Courier New" panose="02070309020205020404" pitchFamily="49" charset="0"/>
              </a:rPr>
              <a:t>“enter mark”</a:t>
            </a:r>
          </a:p>
          <a:p>
            <a:pPr marL="0" indent="0">
              <a:buNone/>
            </a:pPr>
            <a:r>
              <a:rPr lang="en-GB" sz="2000" b="1" dirty="0">
                <a:latin typeface="Courier New" panose="02070309020205020404" pitchFamily="49" charset="0"/>
                <a:cs typeface="Courier New" panose="02070309020205020404" pitchFamily="49" charset="0"/>
              </a:rPr>
              <a:t>INPUT </a:t>
            </a:r>
            <a:r>
              <a:rPr lang="en-GB" sz="2000" b="1" dirty="0" smtClean="0">
                <a:latin typeface="Courier New" panose="02070309020205020404" pitchFamily="49" charset="0"/>
                <a:cs typeface="Courier New" panose="02070309020205020404" pitchFamily="49" charset="0"/>
              </a:rPr>
              <a:t>mark</a:t>
            </a:r>
          </a:p>
          <a:p>
            <a:pPr marL="0" indent="0">
              <a:buFont typeface="Arial" charset="0"/>
              <a:buNone/>
            </a:pPr>
            <a:r>
              <a:rPr lang="en-GB" sz="2000" b="1" dirty="0" smtClean="0">
                <a:latin typeface="Courier New" panose="02070309020205020404" pitchFamily="49" charset="0"/>
                <a:cs typeface="Courier New" panose="02070309020205020404" pitchFamily="49" charset="0"/>
              </a:rPr>
              <a:t>IF mark =&gt; 50 THEN</a:t>
            </a:r>
          </a:p>
          <a:p>
            <a:pPr marL="0" indent="0">
              <a:buFont typeface="Arial" charset="0"/>
              <a:buNone/>
            </a:pPr>
            <a:r>
              <a:rPr lang="en-GB" sz="2000" b="1" dirty="0" smtClean="0">
                <a:latin typeface="Courier New" panose="02070309020205020404" pitchFamily="49" charset="0"/>
                <a:cs typeface="Courier New" panose="02070309020205020404" pitchFamily="49" charset="0"/>
              </a:rPr>
              <a:t>	OUTPUT “Pass”</a:t>
            </a:r>
          </a:p>
          <a:p>
            <a:pPr marL="0" indent="0">
              <a:buFont typeface="Arial" charset="0"/>
              <a:buNone/>
            </a:pPr>
            <a:r>
              <a:rPr lang="en-GB" sz="2000" b="1" dirty="0" smtClean="0">
                <a:latin typeface="Courier New" panose="02070309020205020404" pitchFamily="49" charset="0"/>
                <a:cs typeface="Courier New" panose="02070309020205020404" pitchFamily="49" charset="0"/>
              </a:rPr>
              <a:t>ELSEIF mark =&gt; 70 THEN</a:t>
            </a:r>
          </a:p>
          <a:p>
            <a:pPr marL="0" indent="0">
              <a:buFont typeface="Arial" charset="0"/>
              <a:buNone/>
            </a:pPr>
            <a:r>
              <a:rPr lang="en-GB" sz="2000" b="1" dirty="0">
                <a:latin typeface="Courier New" panose="02070309020205020404" pitchFamily="49" charset="0"/>
                <a:cs typeface="Courier New" panose="02070309020205020404" pitchFamily="49" charset="0"/>
              </a:rPr>
              <a:t>	</a:t>
            </a:r>
            <a:r>
              <a:rPr lang="en-GB" sz="2000" b="1" dirty="0" smtClean="0">
                <a:latin typeface="Courier New" panose="02070309020205020404" pitchFamily="49" charset="0"/>
                <a:cs typeface="Courier New" panose="02070309020205020404" pitchFamily="49" charset="0"/>
              </a:rPr>
              <a:t>OUTPUT “Merit”</a:t>
            </a:r>
          </a:p>
          <a:p>
            <a:pPr marL="0" indent="0">
              <a:buFont typeface="Arial" charset="0"/>
              <a:buNone/>
            </a:pPr>
            <a:r>
              <a:rPr lang="en-GB" sz="2000" b="1" dirty="0" smtClean="0">
                <a:latin typeface="Courier New" panose="02070309020205020404" pitchFamily="49" charset="0"/>
                <a:cs typeface="Courier New" panose="02070309020205020404" pitchFamily="49" charset="0"/>
              </a:rPr>
              <a:t>ELSEIF mark =&gt; 90 THEN</a:t>
            </a:r>
          </a:p>
          <a:p>
            <a:pPr marL="0" indent="0">
              <a:buNone/>
            </a:pPr>
            <a:r>
              <a:rPr lang="en-GB" sz="2000" b="1" dirty="0">
                <a:latin typeface="Courier New" panose="02070309020205020404" pitchFamily="49" charset="0"/>
                <a:cs typeface="Courier New" panose="02070309020205020404" pitchFamily="49" charset="0"/>
              </a:rPr>
              <a:t>	</a:t>
            </a:r>
            <a:r>
              <a:rPr lang="en-GB" sz="2000" b="1" dirty="0" smtClean="0">
                <a:latin typeface="Courier New" panose="02070309020205020404" pitchFamily="49" charset="0"/>
                <a:cs typeface="Courier New" panose="02070309020205020404" pitchFamily="49" charset="0"/>
              </a:rPr>
              <a:t>OUTPUT </a:t>
            </a:r>
            <a:r>
              <a:rPr lang="en-GB" sz="2000" b="1" dirty="0">
                <a:latin typeface="Courier New" panose="02070309020205020404" pitchFamily="49" charset="0"/>
                <a:cs typeface="Courier New" panose="02070309020205020404" pitchFamily="49" charset="0"/>
              </a:rPr>
              <a:t>“Distinction”</a:t>
            </a:r>
            <a:endParaRPr lang="en-GB" sz="2000" b="1" dirty="0" smtClean="0">
              <a:latin typeface="Courier New" panose="02070309020205020404" pitchFamily="49" charset="0"/>
              <a:cs typeface="Courier New" panose="02070309020205020404" pitchFamily="49" charset="0"/>
            </a:endParaRPr>
          </a:p>
          <a:p>
            <a:pPr marL="0" indent="0">
              <a:buFont typeface="Arial" charset="0"/>
              <a:buNone/>
            </a:pPr>
            <a:r>
              <a:rPr lang="en-GB" sz="2000" b="1" dirty="0" smtClean="0">
                <a:latin typeface="Courier New" panose="02070309020205020404" pitchFamily="49" charset="0"/>
                <a:cs typeface="Courier New" panose="02070309020205020404" pitchFamily="49" charset="0"/>
              </a:rPr>
              <a:t>ELSE</a:t>
            </a:r>
          </a:p>
          <a:p>
            <a:pPr marL="0" indent="0">
              <a:buFont typeface="Arial" charset="0"/>
              <a:buNone/>
            </a:pPr>
            <a:r>
              <a:rPr lang="en-GB" sz="2000" b="1" dirty="0">
                <a:latin typeface="Courier New" panose="02070309020205020404" pitchFamily="49" charset="0"/>
                <a:cs typeface="Courier New" panose="02070309020205020404" pitchFamily="49" charset="0"/>
              </a:rPr>
              <a:t>	</a:t>
            </a:r>
            <a:r>
              <a:rPr lang="en-GB" sz="2000" b="1" dirty="0" smtClean="0">
                <a:latin typeface="Courier New" panose="02070309020205020404" pitchFamily="49" charset="0"/>
                <a:cs typeface="Courier New" panose="02070309020205020404" pitchFamily="49" charset="0"/>
              </a:rPr>
              <a:t>OUTPUT “Fail”</a:t>
            </a:r>
          </a:p>
          <a:p>
            <a:pPr marL="0" indent="0">
              <a:buFont typeface="Arial" charset="0"/>
              <a:buNone/>
            </a:pPr>
            <a:r>
              <a:rPr lang="en-GB" sz="2000" b="1" dirty="0" smtClean="0">
                <a:latin typeface="Courier New" panose="02070309020205020404" pitchFamily="49" charset="0"/>
                <a:cs typeface="Courier New" panose="02070309020205020404" pitchFamily="49" charset="0"/>
              </a:rPr>
              <a:t>ENDIF</a:t>
            </a:r>
            <a:endParaRPr lang="en-GB"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4313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Pseudocode Algorithm</a:t>
            </a:r>
            <a:endParaRPr lang="en-GB" b="1" dirty="0">
              <a:solidFill>
                <a:schemeClr val="tx1"/>
              </a:solidFill>
              <a:effectLst>
                <a:outerShdw blurRad="38100" dist="38100" dir="2700000" algn="tl">
                  <a:srgbClr val="000000">
                    <a:alpha val="43137"/>
                  </a:srgbClr>
                </a:outerShdw>
              </a:effectLst>
            </a:endParaRPr>
          </a:p>
        </p:txBody>
      </p:sp>
      <p:sp>
        <p:nvSpPr>
          <p:cNvPr id="3" name="Text Placeholder 2"/>
          <p:cNvSpPr>
            <a:spLocks noGrp="1"/>
          </p:cNvSpPr>
          <p:nvPr>
            <p:ph idx="1"/>
          </p:nvPr>
        </p:nvSpPr>
        <p:spPr>
          <a:xfrm>
            <a:off x="277091" y="1238989"/>
            <a:ext cx="8409709" cy="5448682"/>
          </a:xfrm>
        </p:spPr>
        <p:txBody>
          <a:bodyPr/>
          <a:lstStyle/>
          <a:p>
            <a:pPr marL="0" indent="0">
              <a:buNone/>
            </a:pPr>
            <a:r>
              <a:rPr lang="en-GB" dirty="0" smtClean="0"/>
              <a:t>Write an algorithm that takes a user’s password. The program should</a:t>
            </a:r>
          </a:p>
          <a:p>
            <a:r>
              <a:rPr lang="en-GB" dirty="0" smtClean="0"/>
              <a:t>Ask the user to enter a password</a:t>
            </a:r>
          </a:p>
          <a:p>
            <a:r>
              <a:rPr lang="en-GB" dirty="0" smtClean="0"/>
              <a:t>The program should display welcome when enter the correct password (unicorn)</a:t>
            </a:r>
          </a:p>
          <a:p>
            <a:r>
              <a:rPr lang="en-GB" dirty="0" smtClean="0"/>
              <a:t>Otherwise the program should continues asking for the correct password</a:t>
            </a:r>
          </a:p>
          <a:p>
            <a:r>
              <a:rPr lang="en-GB" dirty="0" smtClean="0"/>
              <a:t>Once the correct password the program should stop</a:t>
            </a:r>
          </a:p>
        </p:txBody>
      </p:sp>
    </p:spTree>
    <p:extLst>
      <p:ext uri="{BB962C8B-B14F-4D97-AF65-F5344CB8AC3E}">
        <p14:creationId xmlns:p14="http://schemas.microsoft.com/office/powerpoint/2010/main" val="11397732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481674" y="98122"/>
            <a:ext cx="8482813" cy="611986"/>
          </a:xfrm>
          <a:solidFill>
            <a:srgbClr val="8EB4E3"/>
          </a:solidFill>
          <a:ln>
            <a:noFill/>
          </a:ln>
        </p:spPr>
        <p:txBody>
          <a:bodyPr>
            <a:normAutofit fontScale="90000"/>
          </a:bodyPr>
          <a:lstStyle/>
          <a:p>
            <a:pPr algn="ctr"/>
            <a:r>
              <a:rPr lang="en-US" altLang="en-US" b="1" dirty="0" smtClean="0">
                <a:solidFill>
                  <a:schemeClr val="tx1"/>
                </a:solidFill>
                <a:effectLst>
                  <a:outerShdw blurRad="38100" dist="38100" dir="2700000" algn="tl">
                    <a:srgbClr val="000000">
                      <a:alpha val="43137"/>
                    </a:srgbClr>
                  </a:outerShdw>
                </a:effectLst>
              </a:rPr>
              <a:t>FOR Loops</a:t>
            </a:r>
          </a:p>
        </p:txBody>
      </p:sp>
      <p:sp>
        <p:nvSpPr>
          <p:cNvPr id="3" name="Content Placeholder 2"/>
          <p:cNvSpPr>
            <a:spLocks noGrp="1"/>
          </p:cNvSpPr>
          <p:nvPr>
            <p:ph idx="4294967295"/>
          </p:nvPr>
        </p:nvSpPr>
        <p:spPr>
          <a:xfrm>
            <a:off x="352366" y="996399"/>
            <a:ext cx="8482813" cy="4680520"/>
          </a:xfrm>
          <a:ln>
            <a:noFill/>
          </a:ln>
        </p:spPr>
        <p:txBody>
          <a:bodyPr>
            <a:normAutofit fontScale="85000" lnSpcReduction="20000"/>
          </a:bodyPr>
          <a:lstStyle/>
          <a:p>
            <a:r>
              <a:rPr lang="en-GB" altLang="en-US" sz="3000" b="0" dirty="0" smtClean="0">
                <a:ea typeface="ＭＳ Ｐゴシック" pitchFamily="34" charset="-128"/>
              </a:rPr>
              <a:t>The </a:t>
            </a:r>
            <a:r>
              <a:rPr lang="en-GB" altLang="en-US" sz="3000" dirty="0" smtClean="0">
                <a:ea typeface="ＭＳ Ｐゴシック" pitchFamily="34" charset="-128"/>
              </a:rPr>
              <a:t>FOR</a:t>
            </a:r>
            <a:r>
              <a:rPr lang="en-GB" altLang="en-US" sz="3000" b="0" dirty="0" smtClean="0">
                <a:ea typeface="ＭＳ Ｐゴシック" pitchFamily="34" charset="-128"/>
              </a:rPr>
              <a:t> loop is useful when we need to repeat a block of code a set number of times:</a:t>
            </a:r>
          </a:p>
          <a:p>
            <a:pPr lvl="1"/>
            <a:r>
              <a:rPr lang="en-GB" altLang="en-US" sz="2600" dirty="0" smtClean="0">
                <a:ea typeface="ＭＳ Ｐゴシック" pitchFamily="34" charset="-128"/>
              </a:rPr>
              <a:t>For example, to input a set of five values, add them up and output the average.</a:t>
            </a:r>
          </a:p>
          <a:p>
            <a:endParaRPr lang="en-GB" altLang="en-US" sz="3000" dirty="0" smtClean="0">
              <a:ea typeface="ＭＳ Ｐゴシック" pitchFamily="34" charset="-128"/>
            </a:endParaRPr>
          </a:p>
          <a:p>
            <a:r>
              <a:rPr lang="en-GB" altLang="en-US" sz="3000" dirty="0" smtClean="0">
                <a:ea typeface="ＭＳ Ｐゴシック" pitchFamily="34" charset="-128"/>
              </a:rPr>
              <a:t>The algorithm for this is:</a:t>
            </a:r>
          </a:p>
          <a:p>
            <a:pPr lvl="1">
              <a:buFont typeface="Arial" pitchFamily="34" charset="0"/>
              <a:buNone/>
            </a:pPr>
            <a:r>
              <a:rPr lang="en-GB" altLang="en-US" sz="2400" b="1" dirty="0" smtClean="0">
                <a:latin typeface="Courier New" pitchFamily="49" charset="0"/>
                <a:ea typeface="ＭＳ Ｐゴシック" pitchFamily="34" charset="-128"/>
                <a:cs typeface="Courier New" pitchFamily="49" charset="0"/>
              </a:rPr>
              <a:t>FOR </a:t>
            </a:r>
            <a:r>
              <a:rPr lang="en-GB" altLang="en-US" sz="2400" b="1" dirty="0" err="1" smtClean="0">
                <a:latin typeface="Courier New" pitchFamily="49" charset="0"/>
                <a:ea typeface="ＭＳ Ｐゴシック" pitchFamily="34" charset="-128"/>
                <a:cs typeface="Courier New" pitchFamily="49" charset="0"/>
              </a:rPr>
              <a:t>i</a:t>
            </a:r>
            <a:r>
              <a:rPr lang="en-GB" altLang="en-US" sz="2400" b="1" dirty="0" smtClean="0">
                <a:latin typeface="Courier New" pitchFamily="49" charset="0"/>
                <a:ea typeface="ＭＳ Ｐゴシック" pitchFamily="34" charset="-128"/>
                <a:cs typeface="Courier New" pitchFamily="49" charset="0"/>
              </a:rPr>
              <a:t> = 1 TO 5</a:t>
            </a:r>
          </a:p>
          <a:p>
            <a:pPr lvl="1">
              <a:buFont typeface="Arial" pitchFamily="34" charset="0"/>
              <a:buNone/>
            </a:pPr>
            <a:r>
              <a:rPr lang="en-GB" altLang="en-US" sz="2400" b="1" dirty="0" smtClean="0">
                <a:latin typeface="Courier New" pitchFamily="49" charset="0"/>
                <a:ea typeface="ＭＳ Ｐゴシック" pitchFamily="34" charset="-128"/>
                <a:cs typeface="Courier New" pitchFamily="49" charset="0"/>
              </a:rPr>
              <a:t>	OUTPUT “INPUT Number  “;</a:t>
            </a:r>
            <a:r>
              <a:rPr lang="en-GB" altLang="en-US" sz="2400" b="1" dirty="0" err="1" smtClean="0">
                <a:latin typeface="Courier New" pitchFamily="49" charset="0"/>
                <a:ea typeface="ＭＳ Ｐゴシック" pitchFamily="34" charset="-128"/>
                <a:cs typeface="Courier New" pitchFamily="49" charset="0"/>
              </a:rPr>
              <a:t>i</a:t>
            </a:r>
            <a:endParaRPr lang="en-GB" altLang="en-US" sz="2400" b="1" dirty="0" smtClean="0">
              <a:latin typeface="Courier New" pitchFamily="49" charset="0"/>
              <a:ea typeface="ＭＳ Ｐゴシック" pitchFamily="34" charset="-128"/>
              <a:cs typeface="Courier New" pitchFamily="49" charset="0"/>
            </a:endParaRPr>
          </a:p>
          <a:p>
            <a:pPr lvl="1">
              <a:buFont typeface="Arial" pitchFamily="34" charset="0"/>
              <a:buNone/>
            </a:pPr>
            <a:r>
              <a:rPr lang="en-GB" altLang="en-US" sz="2400" b="1" dirty="0" smtClean="0">
                <a:latin typeface="Courier New" pitchFamily="49" charset="0"/>
                <a:ea typeface="ＭＳ Ｐゴシック" pitchFamily="34" charset="-128"/>
                <a:cs typeface="Courier New" pitchFamily="49" charset="0"/>
              </a:rPr>
              <a:t>	INPUT value</a:t>
            </a:r>
          </a:p>
          <a:p>
            <a:pPr lvl="1">
              <a:buFont typeface="Arial" pitchFamily="34" charset="0"/>
              <a:buNone/>
            </a:pPr>
            <a:r>
              <a:rPr lang="en-GB" altLang="en-US" sz="2400" b="1" dirty="0" smtClean="0">
                <a:latin typeface="Courier New" pitchFamily="49" charset="0"/>
                <a:ea typeface="ＭＳ Ｐゴシック" pitchFamily="34" charset="-128"/>
                <a:cs typeface="Courier New" pitchFamily="49" charset="0"/>
              </a:rPr>
              <a:t>	`total = total + value</a:t>
            </a:r>
          </a:p>
          <a:p>
            <a:pPr lvl="1">
              <a:buFont typeface="Arial" pitchFamily="34" charset="0"/>
              <a:buNone/>
            </a:pPr>
            <a:r>
              <a:rPr lang="en-GB" altLang="en-US" sz="2400" b="1" dirty="0" smtClean="0">
                <a:latin typeface="Courier New" pitchFamily="49" charset="0"/>
                <a:ea typeface="ＭＳ Ｐゴシック" pitchFamily="34" charset="-128"/>
                <a:cs typeface="Courier New" pitchFamily="49" charset="0"/>
              </a:rPr>
              <a:t>NEXT </a:t>
            </a:r>
            <a:r>
              <a:rPr lang="en-GB" altLang="en-US" sz="2400" b="1" dirty="0" err="1" smtClean="0">
                <a:latin typeface="Courier New" pitchFamily="49" charset="0"/>
                <a:ea typeface="ＭＳ Ｐゴシック" pitchFamily="34" charset="-128"/>
                <a:cs typeface="Courier New" pitchFamily="49" charset="0"/>
              </a:rPr>
              <a:t>i</a:t>
            </a:r>
            <a:endParaRPr lang="en-GB" altLang="en-US" sz="2400" b="1" dirty="0" smtClean="0">
              <a:latin typeface="Courier New" pitchFamily="49" charset="0"/>
              <a:ea typeface="ＭＳ Ｐゴシック" pitchFamily="34" charset="-128"/>
              <a:cs typeface="Courier New" pitchFamily="49" charset="0"/>
            </a:endParaRPr>
          </a:p>
          <a:p>
            <a:pPr lvl="1">
              <a:buFont typeface="Arial" pitchFamily="34" charset="0"/>
              <a:buNone/>
            </a:pPr>
            <a:r>
              <a:rPr lang="en-GB" altLang="en-US" sz="2400" b="1" dirty="0" smtClean="0">
                <a:latin typeface="Courier New" pitchFamily="49" charset="0"/>
                <a:ea typeface="ＭＳ Ｐゴシック" pitchFamily="34" charset="-128"/>
                <a:cs typeface="Courier New" pitchFamily="49" charset="0"/>
              </a:rPr>
              <a:t>OUTPUT “Average is “; total/5</a:t>
            </a:r>
          </a:p>
        </p:txBody>
      </p:sp>
      <p:sp>
        <p:nvSpPr>
          <p:cNvPr id="2" name="TextBox 1"/>
          <p:cNvSpPr txBox="1"/>
          <p:nvPr/>
        </p:nvSpPr>
        <p:spPr>
          <a:xfrm>
            <a:off x="827584" y="5963210"/>
            <a:ext cx="6669247" cy="369332"/>
          </a:xfrm>
          <a:prstGeom prst="rect">
            <a:avLst/>
          </a:prstGeom>
          <a:solidFill>
            <a:schemeClr val="bg2"/>
          </a:solidFill>
        </p:spPr>
        <p:txBody>
          <a:bodyPr wrap="square" rtlCol="0">
            <a:spAutoFit/>
          </a:bodyPr>
          <a:lstStyle/>
          <a:p>
            <a:r>
              <a:rPr lang="en-GB" b="1" dirty="0" smtClean="0">
                <a:effectLst>
                  <a:outerShdw blurRad="38100" dist="38100" dir="2700000" algn="tl">
                    <a:srgbClr val="000000">
                      <a:alpha val="43137"/>
                    </a:srgbClr>
                  </a:outerShdw>
                </a:effectLst>
              </a:rPr>
              <a:t>Activity </a:t>
            </a:r>
            <a:r>
              <a:rPr lang="en-GB" dirty="0" smtClean="0"/>
              <a:t>Try coding this in Python</a:t>
            </a:r>
            <a:endParaRPr lang="en-GB" dirty="0"/>
          </a:p>
        </p:txBody>
      </p:sp>
    </p:spTree>
    <p:extLst>
      <p:ext uri="{BB962C8B-B14F-4D97-AF65-F5344CB8AC3E}">
        <p14:creationId xmlns:p14="http://schemas.microsoft.com/office/powerpoint/2010/main" val="549404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arn(inVertical)">
                                      <p:cBhvr>
                                        <p:cTn id="15" dur="500"/>
                                        <p:tgtEl>
                                          <p:spTgt spid="3">
                                            <p:txEl>
                                              <p:pRg st="3" end="3"/>
                                            </p:txEl>
                                          </p:spTgt>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arn(inVertical)">
                                      <p:cBhvr>
                                        <p:cTn id="18" dur="500"/>
                                        <p:tgtEl>
                                          <p:spTgt spid="3">
                                            <p:txEl>
                                              <p:pRg st="4" end="4"/>
                                            </p:txEl>
                                          </p:spTgt>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barn(inVertical)">
                                      <p:cBhvr>
                                        <p:cTn id="21" dur="500"/>
                                        <p:tgtEl>
                                          <p:spTgt spid="3">
                                            <p:txEl>
                                              <p:pRg st="5" end="5"/>
                                            </p:txEl>
                                          </p:spTgt>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barn(inVertical)">
                                      <p:cBhvr>
                                        <p:cTn id="24" dur="500"/>
                                        <p:tgtEl>
                                          <p:spTgt spid="3">
                                            <p:txEl>
                                              <p:pRg st="6" end="6"/>
                                            </p:tx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barn(inVertical)">
                                      <p:cBhvr>
                                        <p:cTn id="27" dur="500"/>
                                        <p:tgtEl>
                                          <p:spTgt spid="3">
                                            <p:txEl>
                                              <p:pRg st="7" end="7"/>
                                            </p:tx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arn(inVertical)">
                                      <p:cBhvr>
                                        <p:cTn id="30" dur="500"/>
                                        <p:tgtEl>
                                          <p:spTgt spid="3">
                                            <p:txEl>
                                              <p:pRg st="8" end="8"/>
                                            </p:txEl>
                                          </p:spTgt>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barn(inVertical)">
                                      <p:cBhvr>
                                        <p:cTn id="33" dur="500"/>
                                        <p:tgtEl>
                                          <p:spTgt spid="3">
                                            <p:txEl>
                                              <p:pRg st="9" end="9"/>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barn(inVertical)">
                                      <p:cBhvr>
                                        <p:cTn id="3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0" y="0"/>
            <a:ext cx="9144000" cy="1023938"/>
          </a:xfrm>
          <a:solidFill>
            <a:schemeClr val="tx2">
              <a:lumMod val="40000"/>
              <a:lumOff val="60000"/>
            </a:schemeClr>
          </a:solidFill>
          <a:ln>
            <a:solidFill>
              <a:schemeClr val="tx2">
                <a:lumMod val="40000"/>
                <a:lumOff val="60000"/>
              </a:schemeClr>
            </a:solidFill>
          </a:ln>
        </p:spPr>
        <p:txBody>
          <a:bodyPr anchor="ctr"/>
          <a:lstStyle/>
          <a:p>
            <a:pPr eaLnBrk="1" hangingPunct="1"/>
            <a:r>
              <a:rPr lang="en-US" sz="4000" b="0" dirty="0" smtClean="0">
                <a:solidFill>
                  <a:schemeClr val="tx1"/>
                </a:solidFill>
                <a:latin typeface="Adobe Gothic Std B" panose="020B0800000000000000" pitchFamily="34" charset="-128"/>
                <a:ea typeface="Adobe Gothic Std B" panose="020B0800000000000000" pitchFamily="34" charset="-128"/>
              </a:rPr>
              <a:t>Activity</a:t>
            </a:r>
          </a:p>
        </p:txBody>
      </p:sp>
      <p:sp>
        <p:nvSpPr>
          <p:cNvPr id="11" name="Content Placeholder 2"/>
          <p:cNvSpPr txBox="1">
            <a:spLocks/>
          </p:cNvSpPr>
          <p:nvPr/>
        </p:nvSpPr>
        <p:spPr bwMode="auto">
          <a:xfrm>
            <a:off x="159814" y="1814525"/>
            <a:ext cx="8771750" cy="4445132"/>
          </a:xfrm>
          <a:prstGeom prst="rect">
            <a:avLst/>
          </a:pr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Blip>
                <a:blip r:embed="rId2"/>
              </a:buBlip>
              <a:defRPr sz="28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Blip>
                <a:blip r:embed="rId2"/>
              </a:buBlip>
              <a:defRPr sz="24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Blip>
                <a:blip r:embed="rId2"/>
              </a:buBlip>
              <a:defRPr sz="20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Blip>
                <a:blip r:embed="rId2"/>
              </a:buBlip>
              <a:defRPr>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Blip>
                <a:blip r:embed="rId2"/>
              </a:buBlip>
              <a:defRPr>
                <a:solidFill>
                  <a:schemeClr val="tx1"/>
                </a:solidFill>
                <a:latin typeface="+mn-lt"/>
                <a:ea typeface="+mn-ea"/>
              </a:defRPr>
            </a:lvl5pPr>
            <a:lvl6pPr marL="2514600" indent="-228600" algn="l" defTabSz="457200" rtl="0" fontAlgn="base">
              <a:spcBef>
                <a:spcPct val="20000"/>
              </a:spcBef>
              <a:spcAft>
                <a:spcPct val="0"/>
              </a:spcAft>
              <a:buFont typeface="Arial" charset="0"/>
              <a:buChar char="»"/>
              <a:defRPr>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a:solidFill>
                  <a:schemeClr val="tx1"/>
                </a:solidFill>
                <a:latin typeface="+mn-lt"/>
                <a:ea typeface="+mn-ea"/>
              </a:defRPr>
            </a:lvl9pPr>
          </a:lstStyle>
          <a:p>
            <a:pPr marL="0" indent="0">
              <a:spcBef>
                <a:spcPts val="0"/>
              </a:spcBef>
              <a:spcAft>
                <a:spcPts val="1200"/>
              </a:spcAft>
              <a:buNone/>
            </a:pPr>
            <a:r>
              <a:rPr lang="en-GB" kern="0" dirty="0" smtClean="0">
                <a:latin typeface="Adobe Gothic Std B" panose="020B0800000000000000" pitchFamily="34" charset="-128"/>
                <a:ea typeface="Adobe Gothic Std B" panose="020B0800000000000000" pitchFamily="34" charset="-128"/>
              </a:rPr>
              <a:t>In your </a:t>
            </a:r>
            <a:r>
              <a:rPr lang="en-GB" kern="0" dirty="0" smtClean="0">
                <a:solidFill>
                  <a:srgbClr val="F96F07"/>
                </a:solidFill>
                <a:latin typeface="Adobe Gothic Std B" panose="020B0800000000000000" pitchFamily="34" charset="-128"/>
                <a:ea typeface="Adobe Gothic Std B" panose="020B0800000000000000" pitchFamily="34" charset="-128"/>
              </a:rPr>
              <a:t> Algorithm </a:t>
            </a:r>
            <a:r>
              <a:rPr lang="en-GB" kern="0" dirty="0" smtClean="0">
                <a:latin typeface="Adobe Gothic Std B" panose="020B0800000000000000" pitchFamily="34" charset="-128"/>
                <a:ea typeface="Adobe Gothic Std B" panose="020B0800000000000000" pitchFamily="34" charset="-128"/>
              </a:rPr>
              <a:t>folder in your area</a:t>
            </a:r>
            <a:endParaRPr lang="en-GB" kern="0" dirty="0" smtClean="0">
              <a:solidFill>
                <a:srgbClr val="F96F07"/>
              </a:solidFill>
              <a:latin typeface="Adobe Gothic Std B" panose="020B0800000000000000" pitchFamily="34" charset="-128"/>
              <a:ea typeface="Adobe Gothic Std B" panose="020B0800000000000000" pitchFamily="34" charset="-128"/>
            </a:endParaRPr>
          </a:p>
          <a:p>
            <a:pPr marL="0" indent="0">
              <a:spcBef>
                <a:spcPts val="0"/>
              </a:spcBef>
              <a:spcAft>
                <a:spcPts val="1200"/>
              </a:spcAft>
              <a:buNone/>
            </a:pPr>
            <a:r>
              <a:rPr lang="en-GB" kern="0" dirty="0" smtClean="0">
                <a:latin typeface="Adobe Gothic Std B" panose="020B0800000000000000" pitchFamily="34" charset="-128"/>
                <a:ea typeface="Adobe Gothic Std B" panose="020B0800000000000000" pitchFamily="34" charset="-128"/>
              </a:rPr>
              <a:t>Open </a:t>
            </a:r>
            <a:r>
              <a:rPr lang="en-GB" kern="0" dirty="0" smtClean="0">
                <a:solidFill>
                  <a:srgbClr val="F96F07"/>
                </a:solidFill>
                <a:latin typeface="Adobe Gothic Std B" panose="020B0800000000000000" pitchFamily="34" charset="-128"/>
                <a:ea typeface="Adobe Gothic Std B" panose="020B0800000000000000" pitchFamily="34" charset="-128"/>
              </a:rPr>
              <a:t>Algorithm Booklet </a:t>
            </a:r>
            <a:endParaRPr lang="en-GB" kern="0" dirty="0" smtClean="0">
              <a:solidFill>
                <a:srgbClr val="002060"/>
              </a:solidFill>
              <a:latin typeface="Adobe Gothic Std B" panose="020B0800000000000000" pitchFamily="34" charset="-128"/>
              <a:ea typeface="Adobe Gothic Std B" panose="020B0800000000000000" pitchFamily="34" charset="-128"/>
            </a:endParaRPr>
          </a:p>
          <a:p>
            <a:pPr marL="0" indent="0">
              <a:spcBef>
                <a:spcPts val="0"/>
              </a:spcBef>
              <a:spcAft>
                <a:spcPts val="1200"/>
              </a:spcAft>
              <a:buNone/>
            </a:pPr>
            <a:r>
              <a:rPr lang="en-GB" kern="0" dirty="0" smtClean="0">
                <a:latin typeface="Adobe Gothic Std B" panose="020B0800000000000000" pitchFamily="34" charset="-128"/>
                <a:ea typeface="Adobe Gothic Std B" panose="020B0800000000000000" pitchFamily="34" charset="-128"/>
              </a:rPr>
              <a:t>Complete:</a:t>
            </a:r>
          </a:p>
          <a:p>
            <a:pPr lvl="1">
              <a:spcBef>
                <a:spcPts val="0"/>
              </a:spcBef>
              <a:spcAft>
                <a:spcPts val="1200"/>
              </a:spcAft>
              <a:buFont typeface="Wingdings" panose="05000000000000000000" pitchFamily="2" charset="2"/>
              <a:buChar char="Ø"/>
            </a:pPr>
            <a:r>
              <a:rPr lang="en-GB" sz="2800" kern="0" dirty="0" smtClean="0">
                <a:solidFill>
                  <a:srgbClr val="FA0CDE"/>
                </a:solidFill>
                <a:latin typeface="Adobe Gothic Std B" panose="020B0800000000000000" pitchFamily="34" charset="-128"/>
                <a:ea typeface="Adobe Gothic Std B" panose="020B0800000000000000" pitchFamily="34" charset="-128"/>
              </a:rPr>
              <a:t>All Task in Part </a:t>
            </a:r>
            <a:r>
              <a:rPr lang="en-GB" sz="2800" kern="0" dirty="0">
                <a:solidFill>
                  <a:srgbClr val="FA0CDE"/>
                </a:solidFill>
                <a:latin typeface="Adobe Gothic Std B" panose="020B0800000000000000" pitchFamily="34" charset="-128"/>
                <a:ea typeface="Adobe Gothic Std B" panose="020B0800000000000000" pitchFamily="34" charset="-128"/>
              </a:rPr>
              <a:t>4</a:t>
            </a:r>
            <a:r>
              <a:rPr lang="en-GB" sz="2800" kern="0" dirty="0" smtClean="0">
                <a:solidFill>
                  <a:srgbClr val="FA0CDE"/>
                </a:solidFill>
                <a:latin typeface="Adobe Gothic Std B" panose="020B0800000000000000" pitchFamily="34" charset="-128"/>
                <a:ea typeface="Adobe Gothic Std B" panose="020B0800000000000000" pitchFamily="34" charset="-128"/>
              </a:rPr>
              <a:t>: Creating Pseudocode</a:t>
            </a:r>
          </a:p>
          <a:p>
            <a:pPr marL="457200" lvl="1" indent="0">
              <a:spcBef>
                <a:spcPts val="0"/>
              </a:spcBef>
              <a:spcAft>
                <a:spcPts val="1200"/>
              </a:spcAft>
              <a:buNone/>
            </a:pPr>
            <a:endParaRPr lang="en-GB" sz="2800" kern="0" dirty="0">
              <a:solidFill>
                <a:srgbClr val="FA0CDE"/>
              </a:solidFill>
              <a:latin typeface="Adobe Gothic Std B" panose="020B0800000000000000" pitchFamily="34" charset="-128"/>
              <a:ea typeface="Adobe Gothic Std B" panose="020B0800000000000000" pitchFamily="34" charset="-128"/>
            </a:endParaRPr>
          </a:p>
        </p:txBody>
      </p:sp>
      <p:sp>
        <p:nvSpPr>
          <p:cNvPr id="2" name="TextBox 1"/>
          <p:cNvSpPr txBox="1"/>
          <p:nvPr/>
        </p:nvSpPr>
        <p:spPr>
          <a:xfrm>
            <a:off x="4627418" y="31787"/>
            <a:ext cx="4516582" cy="1015663"/>
          </a:xfrm>
          <a:prstGeom prst="rect">
            <a:avLst/>
          </a:prstGeom>
          <a:solidFill>
            <a:schemeClr val="bg1"/>
          </a:solidFill>
          <a:ln w="38100">
            <a:solidFill>
              <a:srgbClr val="FA0CDE"/>
            </a:solidFill>
          </a:ln>
        </p:spPr>
        <p:txBody>
          <a:bodyPr wrap="square" rtlCol="0">
            <a:spAutoFit/>
          </a:bodyPr>
          <a:lstStyle/>
          <a:p>
            <a:pPr marL="0" indent="0">
              <a:buNone/>
              <a:defRPr/>
            </a:pPr>
            <a:r>
              <a:rPr lang="en-US" altLang="en-US" sz="2000" dirty="0" smtClean="0">
                <a:solidFill>
                  <a:srgbClr val="7030A0"/>
                </a:solidFill>
                <a:latin typeface="Adobe Gothic Std B" panose="020B0800000000000000" pitchFamily="34" charset="-128"/>
                <a:ea typeface="Adobe Gothic Std B" panose="020B0800000000000000" pitchFamily="34" charset="-128"/>
              </a:rPr>
              <a:t>Learning Intentions Covered:</a:t>
            </a:r>
            <a:endParaRPr lang="en-US" altLang="en-US" sz="2000" dirty="0">
              <a:solidFill>
                <a:srgbClr val="7030A0"/>
              </a:solidFill>
              <a:latin typeface="Adobe Gothic Std B" panose="020B0800000000000000" pitchFamily="34" charset="-128"/>
              <a:ea typeface="Adobe Gothic Std B" panose="020B0800000000000000" pitchFamily="34" charset="-128"/>
            </a:endParaRPr>
          </a:p>
          <a:p>
            <a:pPr lvl="0">
              <a:spcAft>
                <a:spcPts val="1200"/>
              </a:spcAft>
            </a:pPr>
            <a:r>
              <a:rPr lang="en-GB" sz="2000" b="1" dirty="0">
                <a:solidFill>
                  <a:srgbClr val="FF0000"/>
                </a:solidFill>
                <a:cs typeface="Arial" panose="020B0604020202020204" pitchFamily="34" charset="0"/>
              </a:rPr>
              <a:t>Be able </a:t>
            </a:r>
            <a:r>
              <a:rPr lang="en-GB" sz="2000" dirty="0">
                <a:cs typeface="Arial" panose="020B0604020202020204" pitchFamily="34" charset="0"/>
              </a:rPr>
              <a:t>to produce an algorithm using a </a:t>
            </a:r>
            <a:r>
              <a:rPr lang="en-GB" sz="2000" dirty="0" smtClean="0">
                <a:cs typeface="Arial" panose="020B0604020202020204" pitchFamily="34" charset="0"/>
              </a:rPr>
              <a:t>Pseudocode.</a:t>
            </a:r>
            <a:endParaRPr lang="en-GB" sz="2000" dirty="0">
              <a:cs typeface="Arial" panose="020B0604020202020204" pitchFamily="34" charset="0"/>
            </a:endParaRPr>
          </a:p>
        </p:txBody>
      </p:sp>
    </p:spTree>
    <p:extLst>
      <p:ext uri="{BB962C8B-B14F-4D97-AF65-F5344CB8AC3E}">
        <p14:creationId xmlns:p14="http://schemas.microsoft.com/office/powerpoint/2010/main" val="352936339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8788" y="286328"/>
            <a:ext cx="8229600" cy="6401344"/>
          </a:xfrm>
          <a:ln>
            <a:noFill/>
          </a:ln>
        </p:spPr>
        <p:txBody>
          <a:bodyPr/>
          <a:lstStyle/>
          <a:p>
            <a:pPr marL="0" indent="0">
              <a:buNone/>
            </a:pPr>
            <a:r>
              <a:rPr lang="en-GB" sz="2400" b="1" dirty="0" smtClean="0"/>
              <a:t>OUTPUT “How much did you spent?”</a:t>
            </a:r>
          </a:p>
          <a:p>
            <a:pPr marL="0" indent="0">
              <a:buNone/>
            </a:pPr>
            <a:r>
              <a:rPr lang="en-GB" sz="2400" b="1" dirty="0" smtClean="0"/>
              <a:t>INPUT spent</a:t>
            </a:r>
          </a:p>
          <a:p>
            <a:pPr marL="0" indent="0">
              <a:buNone/>
            </a:pPr>
            <a:r>
              <a:rPr lang="en-GB" sz="2400" b="1" dirty="0" smtClean="0"/>
              <a:t>IF spent &gt; 10THEN</a:t>
            </a:r>
          </a:p>
          <a:p>
            <a:pPr marL="0" indent="0">
              <a:buNone/>
            </a:pPr>
            <a:r>
              <a:rPr lang="en-GB" sz="2400" b="1" dirty="0"/>
              <a:t>	</a:t>
            </a:r>
            <a:r>
              <a:rPr lang="en-GB" sz="2400" b="1" dirty="0" smtClean="0"/>
              <a:t>discount = 20/100 * spent</a:t>
            </a:r>
          </a:p>
          <a:p>
            <a:pPr marL="0" indent="0">
              <a:buNone/>
            </a:pPr>
            <a:r>
              <a:rPr lang="en-GB" sz="2400" b="1" dirty="0" smtClean="0"/>
              <a:t>	OUTPUT “you have” &amp; discount &amp; “discount”</a:t>
            </a:r>
          </a:p>
          <a:p>
            <a:pPr marL="0" indent="0">
              <a:buNone/>
            </a:pPr>
            <a:r>
              <a:rPr lang="en-GB" sz="2400" b="1" dirty="0" smtClean="0"/>
              <a:t>ELSE </a:t>
            </a:r>
          </a:p>
          <a:p>
            <a:pPr marL="0" indent="0">
              <a:buNone/>
            </a:pPr>
            <a:r>
              <a:rPr lang="en-GB" sz="2400" b="1" dirty="0"/>
              <a:t>	discount = </a:t>
            </a:r>
            <a:r>
              <a:rPr lang="en-GB" sz="2400" b="1" dirty="0" smtClean="0"/>
              <a:t>10/100 </a:t>
            </a:r>
            <a:r>
              <a:rPr lang="en-GB" sz="2400" b="1" dirty="0"/>
              <a:t>* spent</a:t>
            </a:r>
          </a:p>
          <a:p>
            <a:pPr marL="0" indent="0">
              <a:buNone/>
            </a:pPr>
            <a:r>
              <a:rPr lang="en-GB" sz="2400" b="1" dirty="0"/>
              <a:t>	OUTPUT “you have</a:t>
            </a:r>
            <a:r>
              <a:rPr lang="en-GB" sz="2400" b="1" dirty="0" smtClean="0"/>
              <a:t>” &amp; discount &amp; </a:t>
            </a:r>
            <a:r>
              <a:rPr lang="en-GB" sz="2400" b="1" dirty="0"/>
              <a:t>“discount”</a:t>
            </a:r>
          </a:p>
          <a:p>
            <a:pPr marL="0" indent="0">
              <a:buNone/>
            </a:pPr>
            <a:r>
              <a:rPr lang="en-GB" sz="2400" b="1" dirty="0" smtClean="0"/>
              <a:t>END IF</a:t>
            </a:r>
          </a:p>
          <a:p>
            <a:pPr marL="0" indent="0">
              <a:buNone/>
            </a:pPr>
            <a:r>
              <a:rPr lang="en-GB" sz="2400" b="1" dirty="0" smtClean="0"/>
              <a:t>price = spent – discount</a:t>
            </a:r>
          </a:p>
          <a:p>
            <a:pPr marL="0" indent="0">
              <a:buNone/>
            </a:pPr>
            <a:r>
              <a:rPr lang="en-GB" sz="2400" b="1" dirty="0" smtClean="0"/>
              <a:t>OUTPUT “Your final price is” &amp; price</a:t>
            </a:r>
            <a:endParaRPr lang="en-GB" sz="2400" b="1" dirty="0"/>
          </a:p>
        </p:txBody>
      </p:sp>
    </p:spTree>
    <p:extLst>
      <p:ext uri="{BB962C8B-B14F-4D97-AF65-F5344CB8AC3E}">
        <p14:creationId xmlns:p14="http://schemas.microsoft.com/office/powerpoint/2010/main" val="2561121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51" y="171450"/>
            <a:ext cx="8761483" cy="852488"/>
          </a:xfrm>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Example Answer</a:t>
            </a:r>
            <a:endParaRPr lang="en-GB" b="1" dirty="0">
              <a:solidFill>
                <a:schemeClr val="tx1"/>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683568" y="1340768"/>
            <a:ext cx="7848872" cy="4464496"/>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sz="4000" dirty="0"/>
          </a:p>
        </p:txBody>
      </p:sp>
      <p:sp>
        <p:nvSpPr>
          <p:cNvPr id="7" name="Content Placeholder 3"/>
          <p:cNvSpPr>
            <a:spLocks noGrp="1"/>
          </p:cNvSpPr>
          <p:nvPr>
            <p:ph idx="1"/>
          </p:nvPr>
        </p:nvSpPr>
        <p:spPr>
          <a:xfrm>
            <a:off x="188552" y="1143001"/>
            <a:ext cx="8761483" cy="2492597"/>
          </a:xfrm>
          <a:ln>
            <a:noFill/>
          </a:ln>
        </p:spPr>
        <p:txBody>
          <a:bodyPr wrap="square">
            <a:spAutoFit/>
          </a:bodyPr>
          <a:lstStyle/>
          <a:p>
            <a:pPr marL="361950" indent="-361950">
              <a:buNone/>
            </a:pPr>
            <a:r>
              <a:rPr lang="en-GB" sz="2600" dirty="0"/>
              <a:t>a) The program asks the user to enter the number of hours they have been working for.  The system must output:</a:t>
            </a:r>
          </a:p>
          <a:p>
            <a:pPr marL="714375" lvl="0" indent="-352425"/>
            <a:r>
              <a:rPr lang="en-GB" sz="2600" dirty="0"/>
              <a:t>t</a:t>
            </a:r>
            <a:r>
              <a:rPr lang="en-GB" sz="2600" dirty="0" smtClean="0"/>
              <a:t>he </a:t>
            </a:r>
            <a:r>
              <a:rPr lang="en-GB" sz="2600" dirty="0"/>
              <a:t>number of minutes they have been </a:t>
            </a:r>
            <a:r>
              <a:rPr lang="en-GB" sz="2600" dirty="0" smtClean="0"/>
              <a:t>working</a:t>
            </a:r>
            <a:endParaRPr lang="en-GB" sz="2600" dirty="0"/>
          </a:p>
          <a:p>
            <a:pPr marL="714375" lvl="0" indent="-352425"/>
            <a:r>
              <a:rPr lang="en-GB" sz="2600" dirty="0" smtClean="0"/>
              <a:t>the </a:t>
            </a:r>
            <a:r>
              <a:rPr lang="en-GB" sz="2600" dirty="0"/>
              <a:t>number of seconds they have been </a:t>
            </a:r>
            <a:r>
              <a:rPr lang="en-GB" sz="2600" dirty="0" smtClean="0"/>
              <a:t>working.</a:t>
            </a:r>
            <a:endParaRPr lang="en-GB" sz="2600" dirty="0"/>
          </a:p>
        </p:txBody>
      </p:sp>
      <p:sp>
        <p:nvSpPr>
          <p:cNvPr id="5" name="Rectangle 4"/>
          <p:cNvSpPr/>
          <p:nvPr/>
        </p:nvSpPr>
        <p:spPr>
          <a:xfrm>
            <a:off x="267068" y="4011858"/>
            <a:ext cx="8604449" cy="2197525"/>
          </a:xfrm>
          <a:prstGeom prst="rect">
            <a:avLst/>
          </a:prstGeom>
        </p:spPr>
        <p:txBody>
          <a:bodyPr wrap="square">
            <a:spAutoFit/>
          </a:bodyPr>
          <a:lstStyle/>
          <a:p>
            <a:pPr>
              <a:lnSpc>
                <a:spcPct val="114000"/>
              </a:lnSpc>
            </a:pPr>
            <a:r>
              <a:rPr lang="en-GB" sz="2000" b="1" dirty="0">
                <a:latin typeface="Courier New" panose="02070309020205020404" pitchFamily="49" charset="0"/>
                <a:cs typeface="Courier New" panose="02070309020205020404" pitchFamily="49" charset="0"/>
              </a:rPr>
              <a:t>OUPPUT </a:t>
            </a:r>
            <a:r>
              <a:rPr lang="en-GB" sz="2000" b="1" dirty="0" smtClean="0">
                <a:latin typeface="Courier New" panose="02070309020205020404" pitchFamily="49" charset="0"/>
                <a:cs typeface="Courier New" panose="02070309020205020404" pitchFamily="49" charset="0"/>
              </a:rPr>
              <a:t>“</a:t>
            </a:r>
            <a:r>
              <a:rPr lang="en-GB" sz="2000" b="1" dirty="0">
                <a:latin typeface="Courier New" panose="02070309020205020404" pitchFamily="49" charset="0"/>
                <a:cs typeface="Courier New" panose="02070309020205020404" pitchFamily="49" charset="0"/>
              </a:rPr>
              <a:t>Enter the number of hours worked</a:t>
            </a:r>
            <a:r>
              <a:rPr lang="en-GB" sz="2000" b="1" dirty="0" smtClean="0">
                <a:latin typeface="Courier New" panose="02070309020205020404" pitchFamily="49" charset="0"/>
                <a:cs typeface="Courier New" panose="02070309020205020404" pitchFamily="49" charset="0"/>
              </a:rPr>
              <a:t>”</a:t>
            </a:r>
          </a:p>
          <a:p>
            <a:pPr>
              <a:lnSpc>
                <a:spcPct val="114000"/>
              </a:lnSpc>
            </a:pPr>
            <a:r>
              <a:rPr lang="en-GB" sz="2000" b="1" dirty="0" smtClean="0">
                <a:latin typeface="Courier New" panose="02070309020205020404" pitchFamily="49" charset="0"/>
                <a:cs typeface="Courier New" panose="02070309020205020404" pitchFamily="49" charset="0"/>
              </a:rPr>
              <a:t>INPUT </a:t>
            </a:r>
            <a:r>
              <a:rPr lang="en-GB" sz="2000" b="1" dirty="0" err="1" smtClean="0">
                <a:latin typeface="Courier New" panose="02070309020205020404" pitchFamily="49" charset="0"/>
                <a:cs typeface="Courier New" panose="02070309020205020404" pitchFamily="49" charset="0"/>
              </a:rPr>
              <a:t>hoursWorked</a:t>
            </a:r>
            <a:endParaRPr lang="en-GB" sz="2000" b="1" dirty="0">
              <a:latin typeface="Courier New" panose="02070309020205020404" pitchFamily="49" charset="0"/>
              <a:cs typeface="Courier New" panose="02070309020205020404" pitchFamily="49" charset="0"/>
            </a:endParaRPr>
          </a:p>
          <a:p>
            <a:pPr>
              <a:lnSpc>
                <a:spcPct val="114000"/>
              </a:lnSpc>
            </a:pPr>
            <a:r>
              <a:rPr lang="en-GB" sz="2000" b="1" dirty="0" err="1">
                <a:latin typeface="Courier New" panose="02070309020205020404" pitchFamily="49" charset="0"/>
                <a:cs typeface="Courier New" panose="02070309020205020404" pitchFamily="49" charset="0"/>
              </a:rPr>
              <a:t>numberMinutes</a:t>
            </a:r>
            <a:r>
              <a:rPr lang="en-GB" sz="2000" b="1" dirty="0">
                <a:latin typeface="Courier New" panose="02070309020205020404" pitchFamily="49" charset="0"/>
                <a:cs typeface="Courier New" panose="02070309020205020404" pitchFamily="49" charset="0"/>
              </a:rPr>
              <a:t> = </a:t>
            </a:r>
            <a:r>
              <a:rPr lang="en-GB" sz="2000" b="1" dirty="0" err="1">
                <a:latin typeface="Courier New" panose="02070309020205020404" pitchFamily="49" charset="0"/>
                <a:cs typeface="Courier New" panose="02070309020205020404" pitchFamily="49" charset="0"/>
              </a:rPr>
              <a:t>hoursWorked</a:t>
            </a:r>
            <a:r>
              <a:rPr lang="en-GB" sz="2000" b="1" dirty="0">
                <a:latin typeface="Courier New" panose="02070309020205020404" pitchFamily="49" charset="0"/>
                <a:cs typeface="Courier New" panose="02070309020205020404" pitchFamily="49" charset="0"/>
              </a:rPr>
              <a:t> * 60</a:t>
            </a:r>
          </a:p>
          <a:p>
            <a:pPr>
              <a:lnSpc>
                <a:spcPct val="114000"/>
              </a:lnSpc>
            </a:pPr>
            <a:r>
              <a:rPr lang="en-GB" sz="2000" b="1" dirty="0" err="1">
                <a:latin typeface="Courier New" panose="02070309020205020404" pitchFamily="49" charset="0"/>
                <a:cs typeface="Courier New" panose="02070309020205020404" pitchFamily="49" charset="0"/>
              </a:rPr>
              <a:t>numberSeconds</a:t>
            </a:r>
            <a:r>
              <a:rPr lang="en-GB" sz="2000" b="1" dirty="0">
                <a:latin typeface="Courier New" panose="02070309020205020404" pitchFamily="49" charset="0"/>
                <a:cs typeface="Courier New" panose="02070309020205020404" pitchFamily="49" charset="0"/>
              </a:rPr>
              <a:t> = </a:t>
            </a:r>
            <a:r>
              <a:rPr lang="en-GB" sz="2000" b="1" dirty="0" err="1">
                <a:latin typeface="Courier New" panose="02070309020205020404" pitchFamily="49" charset="0"/>
                <a:cs typeface="Courier New" panose="02070309020205020404" pitchFamily="49" charset="0"/>
              </a:rPr>
              <a:t>numberMinutes</a:t>
            </a:r>
            <a:r>
              <a:rPr lang="en-GB" sz="2000" b="1" dirty="0">
                <a:latin typeface="Courier New" panose="02070309020205020404" pitchFamily="49" charset="0"/>
                <a:cs typeface="Courier New" panose="02070309020205020404" pitchFamily="49" charset="0"/>
              </a:rPr>
              <a:t> * 60</a:t>
            </a:r>
          </a:p>
          <a:p>
            <a:pPr>
              <a:lnSpc>
                <a:spcPct val="114000"/>
              </a:lnSpc>
            </a:pPr>
            <a:r>
              <a:rPr lang="en-GB" sz="2000" b="1" dirty="0" smtClean="0">
                <a:latin typeface="Courier New" panose="02070309020205020404" pitchFamily="49" charset="0"/>
                <a:cs typeface="Courier New" panose="02070309020205020404" pitchFamily="49" charset="0"/>
              </a:rPr>
              <a:t>OUTPUT “number </a:t>
            </a:r>
            <a:r>
              <a:rPr lang="en-GB" sz="2000" b="1" dirty="0">
                <a:latin typeface="Courier New" panose="02070309020205020404" pitchFamily="49" charset="0"/>
                <a:cs typeface="Courier New" panose="02070309020205020404" pitchFamily="49" charset="0"/>
              </a:rPr>
              <a:t>of minutes = “ &amp; </a:t>
            </a:r>
            <a:r>
              <a:rPr lang="en-GB" sz="2000" b="1" dirty="0" err="1">
                <a:latin typeface="Courier New" panose="02070309020205020404" pitchFamily="49" charset="0"/>
                <a:cs typeface="Courier New" panose="02070309020205020404" pitchFamily="49" charset="0"/>
              </a:rPr>
              <a:t>numberMinutes</a:t>
            </a:r>
            <a:endParaRPr lang="en-GB" sz="2000" b="1" dirty="0">
              <a:latin typeface="Courier New" panose="02070309020205020404" pitchFamily="49" charset="0"/>
              <a:cs typeface="Courier New" panose="02070309020205020404" pitchFamily="49" charset="0"/>
            </a:endParaRPr>
          </a:p>
          <a:p>
            <a:pPr>
              <a:lnSpc>
                <a:spcPct val="114000"/>
              </a:lnSpc>
            </a:pPr>
            <a:r>
              <a:rPr lang="en-GB" sz="2000" b="1" dirty="0" smtClean="0">
                <a:latin typeface="Courier New" panose="02070309020205020404" pitchFamily="49" charset="0"/>
                <a:cs typeface="Courier New" panose="02070309020205020404" pitchFamily="49" charset="0"/>
              </a:rPr>
              <a:t>OUTPUT “number </a:t>
            </a:r>
            <a:r>
              <a:rPr lang="en-GB" sz="2000" b="1" dirty="0">
                <a:latin typeface="Courier New" panose="02070309020205020404" pitchFamily="49" charset="0"/>
                <a:cs typeface="Courier New" panose="02070309020205020404" pitchFamily="49" charset="0"/>
              </a:rPr>
              <a:t>of seconds = “ &amp; </a:t>
            </a:r>
            <a:r>
              <a:rPr lang="en-GB" sz="2000" b="1" dirty="0" err="1">
                <a:latin typeface="Courier New" panose="02070309020205020404" pitchFamily="49" charset="0"/>
                <a:cs typeface="Courier New" panose="02070309020205020404" pitchFamily="49" charset="0"/>
              </a:rPr>
              <a:t>numberSeconds</a:t>
            </a:r>
            <a:endParaRPr lang="en-GB"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2408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Example Answer</a:t>
            </a:r>
            <a:endParaRPr lang="en-GB" b="1" dirty="0">
              <a:solidFill>
                <a:schemeClr val="tx1"/>
              </a:solidFill>
              <a:effectLst>
                <a:outerShdw blurRad="38100" dist="38100" dir="2700000" algn="tl">
                  <a:srgbClr val="000000">
                    <a:alpha val="43137"/>
                  </a:srgbClr>
                </a:outerShdw>
              </a:effectLst>
            </a:endParaRPr>
          </a:p>
        </p:txBody>
      </p:sp>
      <p:sp>
        <p:nvSpPr>
          <p:cNvPr id="8" name="Content Placeholder 2"/>
          <p:cNvSpPr txBox="1">
            <a:spLocks/>
          </p:cNvSpPr>
          <p:nvPr/>
        </p:nvSpPr>
        <p:spPr>
          <a:xfrm>
            <a:off x="683568" y="1340768"/>
            <a:ext cx="7848872" cy="4464496"/>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sz="4000" dirty="0"/>
          </a:p>
        </p:txBody>
      </p:sp>
      <p:sp>
        <p:nvSpPr>
          <p:cNvPr id="6" name="Content Placeholder 3"/>
          <p:cNvSpPr>
            <a:spLocks noGrp="1"/>
          </p:cNvSpPr>
          <p:nvPr>
            <p:ph idx="1"/>
          </p:nvPr>
        </p:nvSpPr>
        <p:spPr>
          <a:xfrm>
            <a:off x="429841" y="1134037"/>
            <a:ext cx="8219256" cy="2199751"/>
          </a:xfrm>
          <a:ln>
            <a:noFill/>
          </a:ln>
        </p:spPr>
        <p:txBody>
          <a:bodyPr>
            <a:spAutoFit/>
          </a:bodyPr>
          <a:lstStyle/>
          <a:p>
            <a:pPr marL="361950" indent="-361950">
              <a:buNone/>
            </a:pPr>
            <a:r>
              <a:rPr lang="en-GB" dirty="0"/>
              <a:t>b) The program asks for a user's age, and their favourite number.  The system must output:</a:t>
            </a:r>
          </a:p>
          <a:p>
            <a:pPr marL="714375" lvl="0" indent="-352425"/>
            <a:r>
              <a:rPr lang="en-GB" dirty="0"/>
              <a:t>the two numbers added together</a:t>
            </a:r>
          </a:p>
          <a:p>
            <a:pPr marL="714375" indent="-352425"/>
            <a:r>
              <a:rPr lang="en-GB" dirty="0"/>
              <a:t>the two numbers multiplied </a:t>
            </a:r>
            <a:r>
              <a:rPr lang="en-GB" dirty="0" smtClean="0"/>
              <a:t>together.</a:t>
            </a:r>
          </a:p>
        </p:txBody>
      </p:sp>
      <p:sp>
        <p:nvSpPr>
          <p:cNvPr id="10" name="Rectangle 9"/>
          <p:cNvSpPr/>
          <p:nvPr/>
        </p:nvSpPr>
        <p:spPr>
          <a:xfrm>
            <a:off x="457200" y="3437210"/>
            <a:ext cx="7992888" cy="2618409"/>
          </a:xfrm>
          <a:prstGeom prst="rect">
            <a:avLst/>
          </a:prstGeom>
        </p:spPr>
        <p:txBody>
          <a:bodyPr wrap="square">
            <a:spAutoFit/>
          </a:bodyPr>
          <a:lstStyle/>
          <a:p>
            <a:pPr>
              <a:lnSpc>
                <a:spcPct val="114000"/>
              </a:lnSpc>
            </a:pPr>
            <a:r>
              <a:rPr lang="en-GB" sz="2400" b="1" dirty="0" smtClean="0">
                <a:latin typeface="Courier New" panose="02070309020205020404" pitchFamily="49" charset="0"/>
                <a:cs typeface="Courier New" panose="02070309020205020404" pitchFamily="49" charset="0"/>
              </a:rPr>
              <a:t>OUTPUT “Enter age”</a:t>
            </a:r>
          </a:p>
          <a:p>
            <a:pPr>
              <a:lnSpc>
                <a:spcPct val="114000"/>
              </a:lnSpc>
            </a:pPr>
            <a:r>
              <a:rPr lang="en-GB" sz="2400" b="1" dirty="0" smtClean="0">
                <a:latin typeface="Courier New" panose="02070309020205020404" pitchFamily="49" charset="0"/>
                <a:cs typeface="Courier New" panose="02070309020205020404" pitchFamily="49" charset="0"/>
              </a:rPr>
              <a:t>INPUT age</a:t>
            </a:r>
          </a:p>
          <a:p>
            <a:pPr>
              <a:lnSpc>
                <a:spcPct val="114000"/>
              </a:lnSpc>
            </a:pPr>
            <a:r>
              <a:rPr lang="en-GB" sz="2400" b="1" dirty="0" smtClean="0">
                <a:latin typeface="Courier New" panose="02070309020205020404" pitchFamily="49" charset="0"/>
                <a:cs typeface="Courier New" panose="02070309020205020404" pitchFamily="49" charset="0"/>
              </a:rPr>
              <a:t>OUTPUT “</a:t>
            </a:r>
            <a:r>
              <a:rPr lang="en-GB" sz="2400" b="1" dirty="0">
                <a:latin typeface="Courier New" panose="02070309020205020404" pitchFamily="49" charset="0"/>
                <a:cs typeface="Courier New" panose="02070309020205020404" pitchFamily="49" charset="0"/>
              </a:rPr>
              <a:t>Enter favourite number</a:t>
            </a:r>
            <a:r>
              <a:rPr lang="en-GB" sz="2400" b="1" dirty="0" smtClean="0">
                <a:latin typeface="Courier New" panose="02070309020205020404" pitchFamily="49" charset="0"/>
                <a:cs typeface="Courier New" panose="02070309020205020404" pitchFamily="49" charset="0"/>
              </a:rPr>
              <a:t>”</a:t>
            </a:r>
          </a:p>
          <a:p>
            <a:pPr>
              <a:lnSpc>
                <a:spcPct val="114000"/>
              </a:lnSpc>
            </a:pPr>
            <a:r>
              <a:rPr lang="en-GB" sz="2400" b="1" dirty="0" smtClean="0">
                <a:latin typeface="Courier New" panose="02070309020205020404" pitchFamily="49" charset="0"/>
                <a:cs typeface="Courier New" panose="02070309020205020404" pitchFamily="49" charset="0"/>
              </a:rPr>
              <a:t>INPUT </a:t>
            </a:r>
            <a:r>
              <a:rPr lang="en-GB" sz="2400" b="1" dirty="0" err="1" smtClean="0">
                <a:latin typeface="Courier New" panose="02070309020205020404" pitchFamily="49" charset="0"/>
                <a:cs typeface="Courier New" panose="02070309020205020404" pitchFamily="49" charset="0"/>
              </a:rPr>
              <a:t>favNum</a:t>
            </a:r>
            <a:endParaRPr lang="en-GB" sz="2400" b="1" dirty="0" smtClean="0">
              <a:latin typeface="Courier New" panose="02070309020205020404" pitchFamily="49" charset="0"/>
              <a:cs typeface="Courier New" panose="02070309020205020404" pitchFamily="49" charset="0"/>
            </a:endParaRPr>
          </a:p>
          <a:p>
            <a:pPr>
              <a:lnSpc>
                <a:spcPct val="114000"/>
              </a:lnSpc>
            </a:pPr>
            <a:r>
              <a:rPr lang="en-GB" sz="2400" b="1" dirty="0" smtClean="0">
                <a:latin typeface="Courier New" panose="02070309020205020404" pitchFamily="49" charset="0"/>
                <a:cs typeface="Courier New" panose="02070309020205020404" pitchFamily="49" charset="0"/>
              </a:rPr>
              <a:t>OUTPUT age </a:t>
            </a:r>
            <a:r>
              <a:rPr lang="en-GB" sz="2400" b="1" dirty="0">
                <a:latin typeface="Courier New" panose="02070309020205020404" pitchFamily="49" charset="0"/>
                <a:cs typeface="Courier New" panose="02070309020205020404" pitchFamily="49" charset="0"/>
              </a:rPr>
              <a:t>+ </a:t>
            </a:r>
            <a:r>
              <a:rPr lang="en-GB" sz="2400" b="1" dirty="0" err="1" smtClean="0">
                <a:latin typeface="Courier New" panose="02070309020205020404" pitchFamily="49" charset="0"/>
                <a:cs typeface="Courier New" panose="02070309020205020404" pitchFamily="49" charset="0"/>
              </a:rPr>
              <a:t>favNum</a:t>
            </a:r>
            <a:endParaRPr lang="en-GB" sz="2400" b="1" dirty="0">
              <a:latin typeface="Courier New" panose="02070309020205020404" pitchFamily="49" charset="0"/>
              <a:cs typeface="Courier New" panose="02070309020205020404" pitchFamily="49" charset="0"/>
            </a:endParaRPr>
          </a:p>
          <a:p>
            <a:pPr>
              <a:lnSpc>
                <a:spcPct val="114000"/>
              </a:lnSpc>
            </a:pPr>
            <a:r>
              <a:rPr lang="en-GB" sz="2400" b="1" dirty="0" smtClean="0">
                <a:latin typeface="Courier New" panose="02070309020205020404" pitchFamily="49" charset="0"/>
                <a:cs typeface="Courier New" panose="02070309020205020404" pitchFamily="49" charset="0"/>
              </a:rPr>
              <a:t>OUTPUT age </a:t>
            </a:r>
            <a:r>
              <a:rPr lang="en-GB" sz="2400" b="1" dirty="0">
                <a:latin typeface="Courier New" panose="02070309020205020404" pitchFamily="49" charset="0"/>
                <a:cs typeface="Courier New" panose="02070309020205020404" pitchFamily="49" charset="0"/>
              </a:rPr>
              <a:t>* </a:t>
            </a:r>
            <a:r>
              <a:rPr lang="en-GB" sz="2400" b="1" dirty="0" err="1" smtClean="0">
                <a:latin typeface="Courier New" panose="02070309020205020404" pitchFamily="49" charset="0"/>
                <a:cs typeface="Courier New" panose="02070309020205020404" pitchFamily="49" charset="0"/>
              </a:rPr>
              <a:t>favNum</a:t>
            </a:r>
            <a:endParaRPr lang="en-GB" sz="2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58902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Engagement Activity</a:t>
            </a:r>
            <a:endParaRPr lang="en-GB" b="1" dirty="0">
              <a:solidFill>
                <a:schemeClr val="tx1"/>
              </a:solidFill>
              <a:effectLst>
                <a:outerShdw blurRad="38100" dist="38100" dir="2700000" algn="tl">
                  <a:srgbClr val="000000">
                    <a:alpha val="43137"/>
                  </a:srgbClr>
                </a:outerShdw>
              </a:effectLst>
            </a:endParaRPr>
          </a:p>
        </p:txBody>
      </p:sp>
      <p:sp>
        <p:nvSpPr>
          <p:cNvPr id="3" name="Text Placeholder 2"/>
          <p:cNvSpPr>
            <a:spLocks noGrp="1"/>
          </p:cNvSpPr>
          <p:nvPr>
            <p:ph idx="1"/>
          </p:nvPr>
        </p:nvSpPr>
        <p:spPr/>
        <p:txBody>
          <a:bodyPr/>
          <a:lstStyle/>
          <a:p>
            <a:r>
              <a:rPr lang="en-GB" b="1" dirty="0">
                <a:latin typeface="Arial" panose="020B0604020202020204" pitchFamily="34" charset="0"/>
                <a:cs typeface="Arial" panose="020B0604020202020204" pitchFamily="34" charset="0"/>
              </a:rPr>
              <a:t>You need to write a program that simulates the International Space Station</a:t>
            </a:r>
            <a:r>
              <a:rPr lang="en-GB" dirty="0" smtClean="0">
                <a:latin typeface="Arial" panose="020B0604020202020204" pitchFamily="34" charset="0"/>
                <a:cs typeface="Arial" panose="020B0604020202020204" pitchFamily="34" charset="0"/>
              </a:rPr>
              <a:t>.</a:t>
            </a:r>
          </a:p>
          <a:p>
            <a:pPr lvl="1"/>
            <a:r>
              <a:rPr lang="en-GB" sz="2800" dirty="0" smtClean="0">
                <a:latin typeface="Arial" panose="020B0604020202020204" pitchFamily="34" charset="0"/>
                <a:cs typeface="Arial" panose="020B0604020202020204" pitchFamily="34" charset="0"/>
              </a:rPr>
              <a:t>How are you going to do this?</a:t>
            </a:r>
          </a:p>
          <a:p>
            <a:pPr lvl="1"/>
            <a:r>
              <a:rPr lang="en-GB" sz="2800" dirty="0" smtClean="0">
                <a:latin typeface="Arial" panose="020B0604020202020204" pitchFamily="34" charset="0"/>
                <a:cs typeface="Arial" panose="020B0604020202020204" pitchFamily="34" charset="0"/>
              </a:rPr>
              <a:t>What do you need to know?</a:t>
            </a:r>
          </a:p>
          <a:p>
            <a:pPr lvl="1"/>
            <a:r>
              <a:rPr lang="en-GB" sz="2800" dirty="0" smtClean="0">
                <a:latin typeface="Arial" panose="020B0604020202020204" pitchFamily="34" charset="0"/>
                <a:cs typeface="Arial" panose="020B0604020202020204" pitchFamily="34" charset="0"/>
              </a:rPr>
              <a:t>How will you implement it?</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47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0020" y="171450"/>
            <a:ext cx="8229600" cy="852488"/>
          </a:xfrm>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Example Answer, Low</a:t>
            </a:r>
            <a:endParaRPr lang="en-GB" b="1" dirty="0">
              <a:solidFill>
                <a:schemeClr val="tx1"/>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683568" y="1340768"/>
            <a:ext cx="7848872" cy="4464496"/>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sz="4000" dirty="0"/>
          </a:p>
        </p:txBody>
      </p:sp>
      <p:sp>
        <p:nvSpPr>
          <p:cNvPr id="8" name="Content Placeholder 3"/>
          <p:cNvSpPr>
            <a:spLocks noGrp="1"/>
          </p:cNvSpPr>
          <p:nvPr>
            <p:ph idx="1"/>
          </p:nvPr>
        </p:nvSpPr>
        <p:spPr>
          <a:xfrm>
            <a:off x="424020" y="1186079"/>
            <a:ext cx="8219256" cy="919401"/>
          </a:xfrm>
          <a:ln>
            <a:noFill/>
          </a:ln>
        </p:spPr>
        <p:txBody>
          <a:bodyPr>
            <a:spAutoFit/>
          </a:bodyPr>
          <a:lstStyle/>
          <a:p>
            <a:pPr marL="361950" indent="-361950">
              <a:buNone/>
            </a:pPr>
            <a:r>
              <a:rPr lang="en-GB" sz="2400" dirty="0"/>
              <a:t>c) The program asks the user to enter two numbers.  Output the largest of these two numbers</a:t>
            </a:r>
            <a:r>
              <a:rPr lang="en-GB" sz="2400" dirty="0" smtClean="0"/>
              <a:t>.</a:t>
            </a:r>
          </a:p>
        </p:txBody>
      </p:sp>
      <p:sp>
        <p:nvSpPr>
          <p:cNvPr id="9" name="Rectangle 8"/>
          <p:cNvSpPr/>
          <p:nvPr/>
        </p:nvSpPr>
        <p:spPr>
          <a:xfrm>
            <a:off x="498376" y="2269995"/>
            <a:ext cx="7992888" cy="3951851"/>
          </a:xfrm>
          <a:prstGeom prst="rect">
            <a:avLst/>
          </a:prstGeom>
        </p:spPr>
        <p:txBody>
          <a:bodyPr wrap="square">
            <a:spAutoFit/>
          </a:bodyPr>
          <a:lstStyle/>
          <a:p>
            <a:pPr>
              <a:lnSpc>
                <a:spcPct val="114000"/>
              </a:lnSpc>
            </a:pPr>
            <a:r>
              <a:rPr lang="en-GB" sz="2000" b="1" dirty="0">
                <a:latin typeface="Courier New" panose="02070309020205020404" pitchFamily="49" charset="0"/>
                <a:cs typeface="Courier New" panose="02070309020205020404" pitchFamily="49" charset="0"/>
              </a:rPr>
              <a:t>OUTPUT </a:t>
            </a:r>
            <a:r>
              <a:rPr lang="en-GB" sz="2000" b="1" dirty="0" smtClean="0">
                <a:latin typeface="Courier New" panose="02070309020205020404" pitchFamily="49" charset="0"/>
                <a:cs typeface="Courier New" panose="02070309020205020404" pitchFamily="49" charset="0"/>
              </a:rPr>
              <a:t>“</a:t>
            </a:r>
            <a:r>
              <a:rPr lang="en-GB" sz="2000" b="1" dirty="0">
                <a:latin typeface="Courier New" panose="02070309020205020404" pitchFamily="49" charset="0"/>
                <a:cs typeface="Courier New" panose="02070309020205020404" pitchFamily="49" charset="0"/>
              </a:rPr>
              <a:t>Enter the first number</a:t>
            </a:r>
            <a:r>
              <a:rPr lang="en-GB" sz="2000" b="1" dirty="0" smtClean="0">
                <a:latin typeface="Courier New" panose="02070309020205020404" pitchFamily="49" charset="0"/>
                <a:cs typeface="Courier New" panose="02070309020205020404" pitchFamily="49" charset="0"/>
              </a:rPr>
              <a:t>”</a:t>
            </a:r>
          </a:p>
          <a:p>
            <a:pPr>
              <a:lnSpc>
                <a:spcPct val="114000"/>
              </a:lnSpc>
            </a:pPr>
            <a:r>
              <a:rPr lang="en-GB" sz="2000" b="1" dirty="0" smtClean="0">
                <a:latin typeface="Courier New" panose="02070309020205020404" pitchFamily="49" charset="0"/>
                <a:cs typeface="Courier New" panose="02070309020205020404" pitchFamily="49" charset="0"/>
              </a:rPr>
              <a:t>INPUT num1</a:t>
            </a:r>
          </a:p>
          <a:p>
            <a:pPr>
              <a:lnSpc>
                <a:spcPct val="114000"/>
              </a:lnSpc>
            </a:pPr>
            <a:r>
              <a:rPr lang="en-GB" sz="2000" b="1" dirty="0" smtClean="0">
                <a:latin typeface="Courier New" panose="02070309020205020404" pitchFamily="49" charset="0"/>
                <a:cs typeface="Courier New" panose="02070309020205020404" pitchFamily="49" charset="0"/>
              </a:rPr>
              <a:t>OUTPUT “Enter </a:t>
            </a:r>
            <a:r>
              <a:rPr lang="en-GB" sz="2000" b="1" dirty="0">
                <a:latin typeface="Courier New" panose="02070309020205020404" pitchFamily="49" charset="0"/>
                <a:cs typeface="Courier New" panose="02070309020205020404" pitchFamily="49" charset="0"/>
              </a:rPr>
              <a:t>the second </a:t>
            </a:r>
            <a:r>
              <a:rPr lang="en-GB" sz="2000" b="1" dirty="0" smtClean="0">
                <a:latin typeface="Courier New" panose="02070309020205020404" pitchFamily="49" charset="0"/>
                <a:cs typeface="Courier New" panose="02070309020205020404" pitchFamily="49" charset="0"/>
              </a:rPr>
              <a:t>number”</a:t>
            </a:r>
            <a:endParaRPr lang="en-GB" sz="2000" b="1" dirty="0">
              <a:latin typeface="Courier New" panose="02070309020205020404" pitchFamily="49" charset="0"/>
              <a:cs typeface="Courier New" panose="02070309020205020404" pitchFamily="49" charset="0"/>
            </a:endParaRPr>
          </a:p>
          <a:p>
            <a:pPr>
              <a:lnSpc>
                <a:spcPct val="114000"/>
              </a:lnSpc>
            </a:pPr>
            <a:r>
              <a:rPr lang="en-GB" sz="2000" b="1" dirty="0" smtClean="0">
                <a:latin typeface="Courier New" panose="02070309020205020404" pitchFamily="49" charset="0"/>
                <a:cs typeface="Courier New" panose="02070309020205020404" pitchFamily="49" charset="0"/>
              </a:rPr>
              <a:t>INPUT num2 </a:t>
            </a:r>
          </a:p>
          <a:p>
            <a:pPr>
              <a:lnSpc>
                <a:spcPct val="114000"/>
              </a:lnSpc>
            </a:pPr>
            <a:r>
              <a:rPr lang="en-GB" sz="2000" b="1" dirty="0" smtClean="0">
                <a:latin typeface="Courier New" panose="02070309020205020404" pitchFamily="49" charset="0"/>
                <a:cs typeface="Courier New" panose="02070309020205020404" pitchFamily="49" charset="0"/>
              </a:rPr>
              <a:t>IF num1 </a:t>
            </a:r>
            <a:r>
              <a:rPr lang="en-GB" sz="2000" b="1" dirty="0">
                <a:latin typeface="Courier New" panose="02070309020205020404" pitchFamily="49" charset="0"/>
                <a:cs typeface="Courier New" panose="02070309020205020404" pitchFamily="49" charset="0"/>
              </a:rPr>
              <a:t>&gt; num2 </a:t>
            </a:r>
            <a:r>
              <a:rPr lang="en-GB" sz="2000" b="1" dirty="0" smtClean="0">
                <a:latin typeface="Courier New" panose="02070309020205020404" pitchFamily="49" charset="0"/>
                <a:cs typeface="Courier New" panose="02070309020205020404" pitchFamily="49" charset="0"/>
              </a:rPr>
              <a:t>THEN</a:t>
            </a:r>
            <a:endParaRPr lang="en-GB" sz="2000" b="1" dirty="0">
              <a:latin typeface="Courier New" panose="02070309020205020404" pitchFamily="49" charset="0"/>
              <a:cs typeface="Courier New" panose="02070309020205020404" pitchFamily="49" charset="0"/>
            </a:endParaRPr>
          </a:p>
          <a:p>
            <a:pPr>
              <a:lnSpc>
                <a:spcPct val="114000"/>
              </a:lnSpc>
            </a:pPr>
            <a:r>
              <a:rPr lang="en-GB" sz="2000" b="1" dirty="0">
                <a:latin typeface="Courier New" panose="02070309020205020404" pitchFamily="49" charset="0"/>
                <a:cs typeface="Courier New" panose="02070309020205020404" pitchFamily="49" charset="0"/>
              </a:rPr>
              <a:t>	</a:t>
            </a:r>
            <a:r>
              <a:rPr lang="en-GB" sz="2000" b="1" dirty="0" smtClean="0">
                <a:latin typeface="Courier New" panose="02070309020205020404" pitchFamily="49" charset="0"/>
                <a:cs typeface="Courier New" panose="02070309020205020404" pitchFamily="49" charset="0"/>
              </a:rPr>
              <a:t>OUTPUT num1 </a:t>
            </a:r>
            <a:r>
              <a:rPr lang="en-GB" sz="2000" b="1" dirty="0">
                <a:latin typeface="Courier New" panose="02070309020205020404" pitchFamily="49" charset="0"/>
                <a:cs typeface="Courier New" panose="02070309020205020404" pitchFamily="49" charset="0"/>
              </a:rPr>
              <a:t>&amp; “ is </a:t>
            </a:r>
            <a:r>
              <a:rPr lang="en-GB" sz="2000" b="1" dirty="0" smtClean="0">
                <a:latin typeface="Courier New" panose="02070309020205020404" pitchFamily="49" charset="0"/>
                <a:cs typeface="Courier New" panose="02070309020205020404" pitchFamily="49" charset="0"/>
              </a:rPr>
              <a:t>larger”</a:t>
            </a:r>
            <a:endParaRPr lang="en-GB" sz="2000" b="1" dirty="0">
              <a:latin typeface="Courier New" panose="02070309020205020404" pitchFamily="49" charset="0"/>
              <a:cs typeface="Courier New" panose="02070309020205020404" pitchFamily="49" charset="0"/>
            </a:endParaRPr>
          </a:p>
          <a:p>
            <a:pPr>
              <a:lnSpc>
                <a:spcPct val="114000"/>
              </a:lnSpc>
            </a:pPr>
            <a:r>
              <a:rPr lang="en-GB" sz="2000" b="1" dirty="0" smtClean="0">
                <a:latin typeface="Courier New" panose="02070309020205020404" pitchFamily="49" charset="0"/>
                <a:cs typeface="Courier New" panose="02070309020205020404" pitchFamily="49" charset="0"/>
              </a:rPr>
              <a:t>ELSEIF num2 </a:t>
            </a:r>
            <a:r>
              <a:rPr lang="en-GB" sz="2000" b="1" dirty="0">
                <a:latin typeface="Courier New" panose="02070309020205020404" pitchFamily="49" charset="0"/>
                <a:cs typeface="Courier New" panose="02070309020205020404" pitchFamily="49" charset="0"/>
              </a:rPr>
              <a:t>&gt; num1 </a:t>
            </a:r>
            <a:r>
              <a:rPr lang="en-GB" sz="2000" b="1" dirty="0" smtClean="0">
                <a:latin typeface="Courier New" panose="02070309020205020404" pitchFamily="49" charset="0"/>
                <a:cs typeface="Courier New" panose="02070309020205020404" pitchFamily="49" charset="0"/>
              </a:rPr>
              <a:t>THEN</a:t>
            </a:r>
            <a:endParaRPr lang="en-GB" sz="2000" b="1" dirty="0">
              <a:latin typeface="Courier New" panose="02070309020205020404" pitchFamily="49" charset="0"/>
              <a:cs typeface="Courier New" panose="02070309020205020404" pitchFamily="49" charset="0"/>
            </a:endParaRPr>
          </a:p>
          <a:p>
            <a:pPr>
              <a:lnSpc>
                <a:spcPct val="114000"/>
              </a:lnSpc>
            </a:pPr>
            <a:r>
              <a:rPr lang="en-GB" sz="2000" b="1" dirty="0">
                <a:latin typeface="Courier New" panose="02070309020205020404" pitchFamily="49" charset="0"/>
                <a:cs typeface="Courier New" panose="02070309020205020404" pitchFamily="49" charset="0"/>
              </a:rPr>
              <a:t>	</a:t>
            </a:r>
            <a:r>
              <a:rPr lang="en-GB" sz="2000" b="1" dirty="0" smtClean="0">
                <a:latin typeface="Courier New" panose="02070309020205020404" pitchFamily="49" charset="0"/>
                <a:cs typeface="Courier New" panose="02070309020205020404" pitchFamily="49" charset="0"/>
              </a:rPr>
              <a:t>OUTPUT num2 </a:t>
            </a:r>
            <a:r>
              <a:rPr lang="en-GB" sz="2000" b="1" dirty="0">
                <a:latin typeface="Courier New" panose="02070309020205020404" pitchFamily="49" charset="0"/>
                <a:cs typeface="Courier New" panose="02070309020205020404" pitchFamily="49" charset="0"/>
              </a:rPr>
              <a:t>&amp; “ is larger</a:t>
            </a:r>
            <a:r>
              <a:rPr lang="en-GB" sz="2000" b="1" dirty="0" smtClean="0">
                <a:latin typeface="Courier New" panose="02070309020205020404" pitchFamily="49" charset="0"/>
                <a:cs typeface="Courier New" panose="02070309020205020404" pitchFamily="49" charset="0"/>
              </a:rPr>
              <a:t>”</a:t>
            </a:r>
            <a:endParaRPr lang="en-GB" sz="2000" b="1" dirty="0">
              <a:latin typeface="Courier New" panose="02070309020205020404" pitchFamily="49" charset="0"/>
              <a:cs typeface="Courier New" panose="02070309020205020404" pitchFamily="49" charset="0"/>
            </a:endParaRPr>
          </a:p>
          <a:p>
            <a:pPr>
              <a:lnSpc>
                <a:spcPct val="114000"/>
              </a:lnSpc>
            </a:pPr>
            <a:r>
              <a:rPr lang="en-GB" sz="2000" b="1" dirty="0" smtClean="0">
                <a:latin typeface="Courier New" panose="02070309020205020404" pitchFamily="49" charset="0"/>
                <a:cs typeface="Courier New" panose="02070309020205020404" pitchFamily="49" charset="0"/>
              </a:rPr>
              <a:t>ELSE</a:t>
            </a:r>
            <a:endParaRPr lang="en-GB" sz="2000" b="1" dirty="0">
              <a:latin typeface="Courier New" panose="02070309020205020404" pitchFamily="49" charset="0"/>
              <a:cs typeface="Courier New" panose="02070309020205020404" pitchFamily="49" charset="0"/>
            </a:endParaRPr>
          </a:p>
          <a:p>
            <a:pPr>
              <a:lnSpc>
                <a:spcPct val="114000"/>
              </a:lnSpc>
            </a:pPr>
            <a:r>
              <a:rPr lang="en-GB" sz="2000" b="1" dirty="0">
                <a:latin typeface="Courier New" panose="02070309020205020404" pitchFamily="49" charset="0"/>
                <a:cs typeface="Courier New" panose="02070309020205020404" pitchFamily="49" charset="0"/>
              </a:rPr>
              <a:t>	</a:t>
            </a:r>
            <a:r>
              <a:rPr lang="en-GB" sz="2000" b="1" dirty="0" smtClean="0">
                <a:latin typeface="Courier New" panose="02070309020205020404" pitchFamily="49" charset="0"/>
                <a:cs typeface="Courier New" panose="02070309020205020404" pitchFamily="49" charset="0"/>
              </a:rPr>
              <a:t>OUTPUT “The </a:t>
            </a:r>
            <a:r>
              <a:rPr lang="en-GB" sz="2000" b="1" dirty="0">
                <a:latin typeface="Courier New" panose="02070309020205020404" pitchFamily="49" charset="0"/>
                <a:cs typeface="Courier New" panose="02070309020205020404" pitchFamily="49" charset="0"/>
              </a:rPr>
              <a:t>numbers are the same</a:t>
            </a:r>
            <a:r>
              <a:rPr lang="en-GB" sz="2000" b="1" dirty="0" smtClean="0">
                <a:latin typeface="Courier New" panose="02070309020205020404" pitchFamily="49" charset="0"/>
                <a:cs typeface="Courier New" panose="02070309020205020404" pitchFamily="49" charset="0"/>
              </a:rPr>
              <a:t>”</a:t>
            </a:r>
            <a:endParaRPr lang="en-GB" sz="2000" b="1" dirty="0">
              <a:latin typeface="Courier New" panose="02070309020205020404" pitchFamily="49" charset="0"/>
              <a:cs typeface="Courier New" panose="02070309020205020404" pitchFamily="49" charset="0"/>
            </a:endParaRPr>
          </a:p>
          <a:p>
            <a:pPr>
              <a:lnSpc>
                <a:spcPct val="114000"/>
              </a:lnSpc>
            </a:pPr>
            <a:r>
              <a:rPr lang="en-GB" sz="2000" b="1" dirty="0" smtClean="0">
                <a:latin typeface="Courier New" panose="02070309020205020404" pitchFamily="49" charset="0"/>
                <a:cs typeface="Courier New" panose="02070309020205020404" pitchFamily="49" charset="0"/>
              </a:rPr>
              <a:t>ENDIF</a:t>
            </a:r>
            <a:endParaRPr lang="en-GB"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7680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solidFill>
            <a:srgbClr val="8EB4E3"/>
          </a:solidFill>
          <a:ln>
            <a:noFill/>
          </a:ln>
        </p:spPr>
        <p:txBody>
          <a:bodyPr>
            <a:normAutofit/>
          </a:bodyPr>
          <a:lstStyle/>
          <a:p>
            <a:r>
              <a:rPr lang="en-GB" b="1" dirty="0" smtClean="0">
                <a:solidFill>
                  <a:schemeClr val="tx1"/>
                </a:solidFill>
                <a:effectLst>
                  <a:outerShdw blurRad="38100" dist="38100" dir="2700000" algn="tl">
                    <a:srgbClr val="000000">
                      <a:alpha val="43137"/>
                    </a:srgbClr>
                  </a:outerShdw>
                </a:effectLst>
              </a:rPr>
              <a:t>Example Answer, Medium</a:t>
            </a:r>
            <a:endParaRPr lang="en-GB" b="1" dirty="0">
              <a:solidFill>
                <a:schemeClr val="tx1"/>
              </a:solidFill>
              <a:effectLst>
                <a:outerShdw blurRad="38100" dist="38100" dir="2700000" algn="tl">
                  <a:srgbClr val="000000">
                    <a:alpha val="43137"/>
                  </a:srgbClr>
                </a:outerShdw>
              </a:effectLst>
            </a:endParaRPr>
          </a:p>
        </p:txBody>
      </p:sp>
      <p:sp>
        <p:nvSpPr>
          <p:cNvPr id="8" name="Content Placeholder 2"/>
          <p:cNvSpPr txBox="1">
            <a:spLocks/>
          </p:cNvSpPr>
          <p:nvPr/>
        </p:nvSpPr>
        <p:spPr>
          <a:xfrm>
            <a:off x="683568" y="1340768"/>
            <a:ext cx="7848872" cy="4464496"/>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sz="4000" dirty="0"/>
          </a:p>
        </p:txBody>
      </p:sp>
      <p:sp>
        <p:nvSpPr>
          <p:cNvPr id="6" name="Content Placeholder 3"/>
          <p:cNvSpPr>
            <a:spLocks noGrp="1"/>
          </p:cNvSpPr>
          <p:nvPr>
            <p:ph idx="1"/>
          </p:nvPr>
        </p:nvSpPr>
        <p:spPr>
          <a:xfrm>
            <a:off x="426368" y="1125071"/>
            <a:ext cx="8219256" cy="1772793"/>
          </a:xfrm>
          <a:ln>
            <a:noFill/>
          </a:ln>
        </p:spPr>
        <p:txBody>
          <a:bodyPr>
            <a:spAutoFit/>
          </a:bodyPr>
          <a:lstStyle/>
          <a:p>
            <a:pPr marL="361950" indent="-361950">
              <a:buNone/>
            </a:pPr>
            <a:r>
              <a:rPr lang="en-GB" dirty="0"/>
              <a:t>a) The program that asks the user to enter the number of letters in the alphabet.  Output whether they got it correct, or incorrect.</a:t>
            </a:r>
          </a:p>
          <a:p>
            <a:endParaRPr lang="en-GB" dirty="0"/>
          </a:p>
        </p:txBody>
      </p:sp>
      <p:sp>
        <p:nvSpPr>
          <p:cNvPr id="10" name="Rectangle 9"/>
          <p:cNvSpPr/>
          <p:nvPr/>
        </p:nvSpPr>
        <p:spPr>
          <a:xfrm>
            <a:off x="431972" y="3127901"/>
            <a:ext cx="8604448" cy="2677656"/>
          </a:xfrm>
          <a:prstGeom prst="rect">
            <a:avLst/>
          </a:prstGeom>
        </p:spPr>
        <p:txBody>
          <a:bodyPr wrap="square">
            <a:spAutoFit/>
          </a:bodyPr>
          <a:lstStyle/>
          <a:p>
            <a:r>
              <a:rPr lang="en-GB" sz="2400" b="1" dirty="0">
                <a:latin typeface="Courier New" panose="02070309020205020404" pitchFamily="49" charset="0"/>
                <a:cs typeface="Courier New" panose="02070309020205020404" pitchFamily="49" charset="0"/>
              </a:rPr>
              <a:t>OUTPUT </a:t>
            </a:r>
            <a:r>
              <a:rPr lang="en-GB" sz="2400" b="1" dirty="0" smtClean="0">
                <a:latin typeface="Courier New" panose="02070309020205020404" pitchFamily="49" charset="0"/>
                <a:cs typeface="Courier New" panose="02070309020205020404" pitchFamily="49" charset="0"/>
              </a:rPr>
              <a:t>“</a:t>
            </a:r>
            <a:r>
              <a:rPr lang="en-GB" sz="2400" b="1" dirty="0">
                <a:latin typeface="Courier New" panose="02070309020205020404" pitchFamily="49" charset="0"/>
                <a:cs typeface="Courier New" panose="02070309020205020404" pitchFamily="49" charset="0"/>
              </a:rPr>
              <a:t>How many letters are in the alphabet</a:t>
            </a:r>
            <a:r>
              <a:rPr lang="en-GB" sz="2400" b="1" dirty="0" smtClean="0">
                <a:latin typeface="Courier New" panose="02070309020205020404" pitchFamily="49" charset="0"/>
                <a:cs typeface="Courier New" panose="02070309020205020404" pitchFamily="49" charset="0"/>
              </a:rPr>
              <a:t>?”</a:t>
            </a:r>
          </a:p>
          <a:p>
            <a:r>
              <a:rPr lang="en-GB" sz="2400" b="1" dirty="0" smtClean="0">
                <a:latin typeface="Courier New" panose="02070309020205020404" pitchFamily="49" charset="0"/>
                <a:cs typeface="Courier New" panose="02070309020205020404" pitchFamily="49" charset="0"/>
              </a:rPr>
              <a:t>INPUT answer</a:t>
            </a:r>
            <a:endParaRPr lang="en-GB" sz="2400" b="1" dirty="0">
              <a:latin typeface="Courier New" panose="02070309020205020404" pitchFamily="49" charset="0"/>
              <a:cs typeface="Courier New" panose="02070309020205020404" pitchFamily="49" charset="0"/>
            </a:endParaRPr>
          </a:p>
          <a:p>
            <a:r>
              <a:rPr lang="en-GB" sz="2400" b="1" dirty="0" smtClean="0">
                <a:latin typeface="Courier New" panose="02070309020205020404" pitchFamily="49" charset="0"/>
                <a:cs typeface="Courier New" panose="02070309020205020404" pitchFamily="49" charset="0"/>
              </a:rPr>
              <a:t>IF answer = </a:t>
            </a:r>
            <a:r>
              <a:rPr lang="en-GB" sz="2400" b="1" dirty="0">
                <a:latin typeface="Courier New" panose="02070309020205020404" pitchFamily="49" charset="0"/>
                <a:cs typeface="Courier New" panose="02070309020205020404" pitchFamily="49" charset="0"/>
              </a:rPr>
              <a:t>26 </a:t>
            </a:r>
            <a:r>
              <a:rPr lang="en-GB" sz="2400" b="1" dirty="0" smtClean="0">
                <a:latin typeface="Courier New" panose="02070309020205020404" pitchFamily="49" charset="0"/>
                <a:cs typeface="Courier New" panose="02070309020205020404" pitchFamily="49" charset="0"/>
              </a:rPr>
              <a:t>THEN</a:t>
            </a:r>
            <a:endParaRPr lang="en-GB" sz="2400" b="1" dirty="0">
              <a:latin typeface="Courier New" panose="02070309020205020404" pitchFamily="49" charset="0"/>
              <a:cs typeface="Courier New" panose="02070309020205020404" pitchFamily="49" charset="0"/>
            </a:endParaRPr>
          </a:p>
          <a:p>
            <a:r>
              <a:rPr lang="en-GB" sz="2400" b="1" dirty="0">
                <a:latin typeface="Courier New" panose="02070309020205020404" pitchFamily="49" charset="0"/>
                <a:cs typeface="Courier New" panose="02070309020205020404" pitchFamily="49" charset="0"/>
              </a:rPr>
              <a:t>	</a:t>
            </a:r>
            <a:r>
              <a:rPr lang="en-GB" sz="2400" b="1" dirty="0" smtClean="0">
                <a:latin typeface="Courier New" panose="02070309020205020404" pitchFamily="49" charset="0"/>
                <a:cs typeface="Courier New" panose="02070309020205020404" pitchFamily="49" charset="0"/>
              </a:rPr>
              <a:t>OUTPUT “Correct”</a:t>
            </a:r>
            <a:endParaRPr lang="en-GB" sz="2400" b="1" dirty="0">
              <a:latin typeface="Courier New" panose="02070309020205020404" pitchFamily="49" charset="0"/>
              <a:cs typeface="Courier New" panose="02070309020205020404" pitchFamily="49" charset="0"/>
            </a:endParaRPr>
          </a:p>
          <a:p>
            <a:r>
              <a:rPr lang="en-GB" sz="2400" b="1" dirty="0" smtClean="0">
                <a:latin typeface="Courier New" panose="02070309020205020404" pitchFamily="49" charset="0"/>
                <a:cs typeface="Courier New" panose="02070309020205020404" pitchFamily="49" charset="0"/>
              </a:rPr>
              <a:t>ELSE</a:t>
            </a:r>
            <a:endParaRPr lang="en-GB" sz="2400" b="1" dirty="0">
              <a:latin typeface="Courier New" panose="02070309020205020404" pitchFamily="49" charset="0"/>
              <a:cs typeface="Courier New" panose="02070309020205020404" pitchFamily="49" charset="0"/>
            </a:endParaRPr>
          </a:p>
          <a:p>
            <a:r>
              <a:rPr lang="en-GB" sz="2400" b="1" dirty="0">
                <a:latin typeface="Courier New" panose="02070309020205020404" pitchFamily="49" charset="0"/>
                <a:cs typeface="Courier New" panose="02070309020205020404" pitchFamily="49" charset="0"/>
              </a:rPr>
              <a:t>	</a:t>
            </a:r>
            <a:r>
              <a:rPr lang="en-GB" sz="2400" b="1" dirty="0" smtClean="0">
                <a:latin typeface="Courier New" panose="02070309020205020404" pitchFamily="49" charset="0"/>
                <a:cs typeface="Courier New" panose="02070309020205020404" pitchFamily="49" charset="0"/>
              </a:rPr>
              <a:t>OUTPUT ”Incorrect”</a:t>
            </a:r>
            <a:endParaRPr lang="en-GB" sz="2400" b="1" dirty="0">
              <a:latin typeface="Courier New" panose="02070309020205020404" pitchFamily="49" charset="0"/>
              <a:cs typeface="Courier New" panose="02070309020205020404" pitchFamily="49" charset="0"/>
            </a:endParaRPr>
          </a:p>
          <a:p>
            <a:r>
              <a:rPr lang="en-GB" sz="2400" b="1" dirty="0" smtClean="0">
                <a:latin typeface="Courier New" panose="02070309020205020404" pitchFamily="49" charset="0"/>
                <a:cs typeface="Courier New" panose="02070309020205020404" pitchFamily="49" charset="0"/>
              </a:rPr>
              <a:t>ENDIF</a:t>
            </a:r>
            <a:endParaRPr lang="en-GB" sz="2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99345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solidFill>
            <a:srgbClr val="8EB4E3"/>
          </a:solidFill>
          <a:ln>
            <a:noFill/>
          </a:ln>
        </p:spPr>
        <p:txBody>
          <a:bodyPr>
            <a:normAutofit/>
          </a:bodyPr>
          <a:lstStyle/>
          <a:p>
            <a:r>
              <a:rPr lang="en-GB" b="1" dirty="0" smtClean="0">
                <a:solidFill>
                  <a:schemeClr val="tx1"/>
                </a:solidFill>
                <a:effectLst>
                  <a:outerShdw blurRad="38100" dist="38100" dir="2700000" algn="tl">
                    <a:srgbClr val="000000">
                      <a:alpha val="43137"/>
                    </a:srgbClr>
                  </a:outerShdw>
                </a:effectLst>
              </a:rPr>
              <a:t>Example Answer, Medium</a:t>
            </a:r>
            <a:endParaRPr lang="en-GB" b="1" dirty="0">
              <a:solidFill>
                <a:schemeClr val="tx1"/>
              </a:solidFill>
              <a:effectLst>
                <a:outerShdw blurRad="38100" dist="38100" dir="2700000" algn="tl">
                  <a:srgbClr val="000000">
                    <a:alpha val="43137"/>
                  </a:srgbClr>
                </a:outerShdw>
              </a:effectLst>
            </a:endParaRPr>
          </a:p>
        </p:txBody>
      </p:sp>
      <p:sp>
        <p:nvSpPr>
          <p:cNvPr id="6" name="Content Placeholder 2"/>
          <p:cNvSpPr txBox="1">
            <a:spLocks/>
          </p:cNvSpPr>
          <p:nvPr/>
        </p:nvSpPr>
        <p:spPr>
          <a:xfrm>
            <a:off x="683568" y="1340768"/>
            <a:ext cx="7848872" cy="4464496"/>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sz="4000" dirty="0"/>
          </a:p>
        </p:txBody>
      </p:sp>
      <p:sp>
        <p:nvSpPr>
          <p:cNvPr id="8" name="Content Placeholder 3"/>
          <p:cNvSpPr>
            <a:spLocks noGrp="1"/>
          </p:cNvSpPr>
          <p:nvPr>
            <p:ph idx="1"/>
          </p:nvPr>
        </p:nvSpPr>
        <p:spPr>
          <a:xfrm>
            <a:off x="422226" y="1196789"/>
            <a:ext cx="8219256" cy="2349579"/>
          </a:xfrm>
          <a:ln>
            <a:noFill/>
          </a:ln>
        </p:spPr>
        <p:txBody>
          <a:bodyPr>
            <a:spAutoFit/>
          </a:bodyPr>
          <a:lstStyle/>
          <a:p>
            <a:pPr marL="361950" indent="-361950">
              <a:spcBef>
                <a:spcPts val="1200"/>
              </a:spcBef>
              <a:buNone/>
            </a:pPr>
            <a:r>
              <a:rPr lang="en-GB" dirty="0"/>
              <a:t>b) The program asks the user to enter a number.  </a:t>
            </a:r>
            <a:endParaRPr lang="en-GB" dirty="0" smtClean="0"/>
          </a:p>
          <a:p>
            <a:pPr marL="361950" indent="-361950">
              <a:spcBef>
                <a:spcPts val="1200"/>
              </a:spcBef>
              <a:buNone/>
            </a:pPr>
            <a:r>
              <a:rPr lang="en-GB" dirty="0"/>
              <a:t>	</a:t>
            </a:r>
            <a:r>
              <a:rPr lang="en-GB" dirty="0" smtClean="0"/>
              <a:t>The </a:t>
            </a:r>
            <a:r>
              <a:rPr lang="en-GB" dirty="0"/>
              <a:t>program then outputs the 12 times table for that number, e.g</a:t>
            </a:r>
            <a:r>
              <a:rPr lang="en-GB" dirty="0" smtClean="0"/>
              <a:t>.</a:t>
            </a:r>
          </a:p>
          <a:p>
            <a:pPr marL="361950" indent="-361950">
              <a:spcBef>
                <a:spcPts val="1200"/>
              </a:spcBef>
              <a:buNone/>
            </a:pPr>
            <a:r>
              <a:rPr lang="en-GB" dirty="0"/>
              <a:t>	</a:t>
            </a:r>
            <a:r>
              <a:rPr lang="en-GB" dirty="0" smtClean="0"/>
              <a:t>	 </a:t>
            </a:r>
            <a:r>
              <a:rPr lang="en-GB" i="1" dirty="0"/>
              <a:t>if they enter 5 it displays 5, 10, 15 etc</a:t>
            </a:r>
            <a:r>
              <a:rPr lang="en-GB" i="1" dirty="0" smtClean="0"/>
              <a:t>.</a:t>
            </a:r>
          </a:p>
        </p:txBody>
      </p:sp>
      <p:sp>
        <p:nvSpPr>
          <p:cNvPr id="9" name="Rectangle 8"/>
          <p:cNvSpPr/>
          <p:nvPr/>
        </p:nvSpPr>
        <p:spPr>
          <a:xfrm>
            <a:off x="539552" y="3643287"/>
            <a:ext cx="7992888" cy="2618409"/>
          </a:xfrm>
          <a:prstGeom prst="rect">
            <a:avLst/>
          </a:prstGeom>
        </p:spPr>
        <p:txBody>
          <a:bodyPr wrap="square">
            <a:spAutoFit/>
          </a:bodyPr>
          <a:lstStyle/>
          <a:p>
            <a:pPr>
              <a:lnSpc>
                <a:spcPct val="114000"/>
              </a:lnSpc>
            </a:pPr>
            <a:r>
              <a:rPr lang="en-GB" sz="2400" b="1" dirty="0">
                <a:latin typeface="Courier New" panose="02070309020205020404" pitchFamily="49" charset="0"/>
                <a:cs typeface="Courier New" panose="02070309020205020404" pitchFamily="49" charset="0"/>
              </a:rPr>
              <a:t>OUTPUT </a:t>
            </a:r>
            <a:r>
              <a:rPr lang="en-GB" sz="2400" b="1" dirty="0" smtClean="0">
                <a:latin typeface="Courier New" panose="02070309020205020404" pitchFamily="49" charset="0"/>
                <a:cs typeface="Courier New" panose="02070309020205020404" pitchFamily="49" charset="0"/>
              </a:rPr>
              <a:t>“</a:t>
            </a:r>
            <a:r>
              <a:rPr lang="en-GB" sz="2400" b="1" dirty="0">
                <a:latin typeface="Courier New" panose="02070309020205020404" pitchFamily="49" charset="0"/>
                <a:cs typeface="Courier New" panose="02070309020205020404" pitchFamily="49" charset="0"/>
              </a:rPr>
              <a:t>Enter a number</a:t>
            </a:r>
            <a:r>
              <a:rPr lang="en-GB" sz="2400" b="1" dirty="0" smtClean="0">
                <a:latin typeface="Courier New" panose="02070309020205020404" pitchFamily="49" charset="0"/>
                <a:cs typeface="Courier New" panose="02070309020205020404" pitchFamily="49" charset="0"/>
              </a:rPr>
              <a:t>”</a:t>
            </a:r>
          </a:p>
          <a:p>
            <a:pPr>
              <a:lnSpc>
                <a:spcPct val="114000"/>
              </a:lnSpc>
            </a:pPr>
            <a:r>
              <a:rPr lang="en-GB" sz="2400" b="1" dirty="0" smtClean="0">
                <a:latin typeface="Courier New" panose="02070309020205020404" pitchFamily="49" charset="0"/>
                <a:cs typeface="Courier New" panose="02070309020205020404" pitchFamily="49" charset="0"/>
              </a:rPr>
              <a:t>INPUT number</a:t>
            </a:r>
            <a:endParaRPr lang="en-GB" sz="2400" b="1" dirty="0">
              <a:latin typeface="Courier New" panose="02070309020205020404" pitchFamily="49" charset="0"/>
              <a:cs typeface="Courier New" panose="02070309020205020404" pitchFamily="49" charset="0"/>
            </a:endParaRPr>
          </a:p>
          <a:p>
            <a:pPr>
              <a:lnSpc>
                <a:spcPct val="114000"/>
              </a:lnSpc>
            </a:pPr>
            <a:r>
              <a:rPr lang="en-GB" sz="2400" b="1" dirty="0" smtClean="0">
                <a:latin typeface="Courier New" panose="02070309020205020404" pitchFamily="49" charset="0"/>
                <a:cs typeface="Courier New" panose="02070309020205020404" pitchFamily="49" charset="0"/>
              </a:rPr>
              <a:t>FOR x </a:t>
            </a:r>
            <a:r>
              <a:rPr lang="en-GB" sz="2400" b="1" dirty="0">
                <a:latin typeface="Courier New" panose="02070309020205020404" pitchFamily="49" charset="0"/>
                <a:cs typeface="Courier New" panose="02070309020205020404" pitchFamily="49" charset="0"/>
              </a:rPr>
              <a:t>= 1 to 12</a:t>
            </a:r>
          </a:p>
          <a:p>
            <a:pPr>
              <a:lnSpc>
                <a:spcPct val="114000"/>
              </a:lnSpc>
            </a:pPr>
            <a:r>
              <a:rPr lang="en-GB" sz="2400" b="1" dirty="0">
                <a:latin typeface="Courier New" panose="02070309020205020404" pitchFamily="49" charset="0"/>
                <a:cs typeface="Courier New" panose="02070309020205020404" pitchFamily="49" charset="0"/>
              </a:rPr>
              <a:t>	</a:t>
            </a:r>
            <a:r>
              <a:rPr lang="en-GB" sz="2400" b="1" dirty="0" smtClean="0">
                <a:latin typeface="Courier New" panose="02070309020205020404" pitchFamily="49" charset="0"/>
                <a:cs typeface="Courier New" panose="02070309020205020404" pitchFamily="49" charset="0"/>
              </a:rPr>
              <a:t>OUTPUT x </a:t>
            </a:r>
            <a:r>
              <a:rPr lang="en-GB" sz="2400" b="1" dirty="0">
                <a:latin typeface="Courier New" panose="02070309020205020404" pitchFamily="49" charset="0"/>
                <a:cs typeface="Courier New" panose="02070309020205020404" pitchFamily="49" charset="0"/>
              </a:rPr>
              <a:t>* </a:t>
            </a:r>
            <a:r>
              <a:rPr lang="en-GB" sz="2400" b="1" dirty="0" smtClean="0">
                <a:latin typeface="Courier New" panose="02070309020205020404" pitchFamily="49" charset="0"/>
                <a:cs typeface="Courier New" panose="02070309020205020404" pitchFamily="49" charset="0"/>
              </a:rPr>
              <a:t>number</a:t>
            </a:r>
            <a:endParaRPr lang="en-GB" sz="2400" b="1" dirty="0">
              <a:latin typeface="Courier New" panose="02070309020205020404" pitchFamily="49" charset="0"/>
              <a:cs typeface="Courier New" panose="02070309020205020404" pitchFamily="49" charset="0"/>
            </a:endParaRPr>
          </a:p>
          <a:p>
            <a:pPr>
              <a:lnSpc>
                <a:spcPct val="114000"/>
              </a:lnSpc>
            </a:pPr>
            <a:r>
              <a:rPr lang="en-GB" sz="2400" b="1" dirty="0" smtClean="0">
                <a:latin typeface="Courier New" panose="02070309020205020404" pitchFamily="49" charset="0"/>
                <a:cs typeface="Courier New" panose="02070309020205020404" pitchFamily="49" charset="0"/>
              </a:rPr>
              <a:t>NEXT x</a:t>
            </a:r>
          </a:p>
          <a:p>
            <a:pPr>
              <a:lnSpc>
                <a:spcPct val="114000"/>
              </a:lnSpc>
            </a:pPr>
            <a:r>
              <a:rPr lang="en-GB" sz="2400" b="1" dirty="0" smtClean="0">
                <a:latin typeface="Courier New" panose="02070309020205020404" pitchFamily="49" charset="0"/>
                <a:cs typeface="Courier New" panose="02070309020205020404" pitchFamily="49" charset="0"/>
              </a:rPr>
              <a:t>END FOR</a:t>
            </a:r>
            <a:endParaRPr lang="en-GB" sz="2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15418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03199" y="171450"/>
            <a:ext cx="8833219" cy="852488"/>
          </a:xfrm>
          <a:solidFill>
            <a:srgbClr val="8EB4E3"/>
          </a:solidFill>
          <a:ln>
            <a:noFill/>
          </a:ln>
        </p:spPr>
        <p:txBody>
          <a:bodyPr>
            <a:normAutofit/>
          </a:bodyPr>
          <a:lstStyle/>
          <a:p>
            <a:r>
              <a:rPr lang="en-GB" b="1" dirty="0" smtClean="0">
                <a:solidFill>
                  <a:schemeClr val="tx1"/>
                </a:solidFill>
                <a:effectLst>
                  <a:outerShdw blurRad="38100" dist="38100" dir="2700000" algn="tl">
                    <a:srgbClr val="000000">
                      <a:alpha val="43137"/>
                    </a:srgbClr>
                  </a:outerShdw>
                </a:effectLst>
              </a:rPr>
              <a:t>Example Answer, Medium</a:t>
            </a:r>
            <a:endParaRPr lang="en-GB" b="1" dirty="0">
              <a:solidFill>
                <a:schemeClr val="tx1"/>
              </a:solidFill>
              <a:effectLst>
                <a:outerShdw blurRad="38100" dist="38100" dir="2700000" algn="tl">
                  <a:srgbClr val="000000">
                    <a:alpha val="43137"/>
                  </a:srgbClr>
                </a:outerShdw>
              </a:effectLst>
            </a:endParaRPr>
          </a:p>
        </p:txBody>
      </p:sp>
      <p:sp>
        <p:nvSpPr>
          <p:cNvPr id="5" name="Content Placeholder 2"/>
          <p:cNvSpPr txBox="1">
            <a:spLocks/>
          </p:cNvSpPr>
          <p:nvPr/>
        </p:nvSpPr>
        <p:spPr>
          <a:xfrm>
            <a:off x="683568" y="1340768"/>
            <a:ext cx="7848872" cy="4464496"/>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sz="4000" dirty="0"/>
          </a:p>
        </p:txBody>
      </p:sp>
      <p:sp>
        <p:nvSpPr>
          <p:cNvPr id="7" name="Content Placeholder 3"/>
          <p:cNvSpPr>
            <a:spLocks noGrp="1"/>
          </p:cNvSpPr>
          <p:nvPr>
            <p:ph idx="1"/>
          </p:nvPr>
        </p:nvSpPr>
        <p:spPr>
          <a:xfrm>
            <a:off x="129310" y="1116107"/>
            <a:ext cx="8907110" cy="1675352"/>
          </a:xfrm>
          <a:ln>
            <a:noFill/>
          </a:ln>
        </p:spPr>
        <p:txBody>
          <a:bodyPr wrap="square">
            <a:spAutoFit/>
          </a:bodyPr>
          <a:lstStyle/>
          <a:p>
            <a:pPr marL="361950" indent="-361950">
              <a:buNone/>
            </a:pPr>
            <a:r>
              <a:rPr lang="en-GB" sz="2200" dirty="0"/>
              <a:t>c) The program asks the user for 2 numbers and a symbol (+, -, /, * or ^).  </a:t>
            </a:r>
            <a:endParaRPr lang="en-GB" sz="2200" dirty="0" smtClean="0"/>
          </a:p>
          <a:p>
            <a:pPr marL="361950" indent="-361950">
              <a:buNone/>
            </a:pPr>
            <a:r>
              <a:rPr lang="en-GB" sz="2200" dirty="0"/>
              <a:t>	</a:t>
            </a:r>
            <a:r>
              <a:rPr lang="en-GB" sz="2200" dirty="0" smtClean="0"/>
              <a:t>The </a:t>
            </a:r>
            <a:r>
              <a:rPr lang="en-GB" sz="2200" dirty="0"/>
              <a:t>program then outputs the calculation based on the symbol, e.g. if 2, 3 and + were entered it would output 2 + 3 = 5</a:t>
            </a:r>
            <a:r>
              <a:rPr lang="en-GB" sz="2200" dirty="0" smtClean="0"/>
              <a:t>.</a:t>
            </a:r>
          </a:p>
        </p:txBody>
      </p:sp>
      <p:sp>
        <p:nvSpPr>
          <p:cNvPr id="8" name="Rectangle 7"/>
          <p:cNvSpPr/>
          <p:nvPr/>
        </p:nvSpPr>
        <p:spPr>
          <a:xfrm>
            <a:off x="539552" y="3015346"/>
            <a:ext cx="7992888" cy="3590214"/>
          </a:xfrm>
          <a:prstGeom prst="rect">
            <a:avLst/>
          </a:prstGeom>
        </p:spPr>
        <p:txBody>
          <a:bodyPr wrap="square">
            <a:spAutoFit/>
          </a:bodyPr>
          <a:lstStyle/>
          <a:p>
            <a:pPr>
              <a:lnSpc>
                <a:spcPct val="114000"/>
              </a:lnSpc>
            </a:pPr>
            <a:r>
              <a:rPr lang="en-GB" sz="2000" b="1" dirty="0">
                <a:latin typeface="Courier New" panose="02070309020205020404" pitchFamily="49" charset="0"/>
                <a:cs typeface="Courier New" panose="02070309020205020404" pitchFamily="49" charset="0"/>
              </a:rPr>
              <a:t>OUTPUT </a:t>
            </a:r>
            <a:r>
              <a:rPr lang="en-GB" sz="2000" b="1" dirty="0" smtClean="0">
                <a:latin typeface="Courier New" panose="02070309020205020404" pitchFamily="49" charset="0"/>
                <a:cs typeface="Courier New" panose="02070309020205020404" pitchFamily="49" charset="0"/>
              </a:rPr>
              <a:t>“</a:t>
            </a:r>
            <a:r>
              <a:rPr lang="en-GB" sz="2000" b="1" dirty="0">
                <a:latin typeface="Courier New" panose="02070309020205020404" pitchFamily="49" charset="0"/>
                <a:cs typeface="Courier New" panose="02070309020205020404" pitchFamily="49" charset="0"/>
              </a:rPr>
              <a:t>Enter a number</a:t>
            </a:r>
            <a:r>
              <a:rPr lang="en-GB" sz="2000" b="1" dirty="0" smtClean="0">
                <a:latin typeface="Courier New" panose="02070309020205020404" pitchFamily="49" charset="0"/>
                <a:cs typeface="Courier New" panose="02070309020205020404" pitchFamily="49" charset="0"/>
              </a:rPr>
              <a:t>”</a:t>
            </a:r>
            <a:endParaRPr lang="en-GB" sz="2000" b="1" dirty="0">
              <a:latin typeface="Courier New" panose="02070309020205020404" pitchFamily="49" charset="0"/>
              <a:cs typeface="Courier New" panose="02070309020205020404" pitchFamily="49" charset="0"/>
            </a:endParaRPr>
          </a:p>
          <a:p>
            <a:pPr>
              <a:lnSpc>
                <a:spcPct val="114000"/>
              </a:lnSpc>
            </a:pPr>
            <a:r>
              <a:rPr lang="en-GB" sz="2000" b="1" dirty="0" smtClean="0">
                <a:latin typeface="Courier New" panose="02070309020205020404" pitchFamily="49" charset="0"/>
                <a:cs typeface="Courier New" panose="02070309020205020404" pitchFamily="49" charset="0"/>
              </a:rPr>
              <a:t>INPUT num1</a:t>
            </a:r>
          </a:p>
          <a:p>
            <a:pPr>
              <a:lnSpc>
                <a:spcPct val="114000"/>
              </a:lnSpc>
            </a:pPr>
            <a:r>
              <a:rPr lang="en-GB" sz="2000" b="1" dirty="0">
                <a:latin typeface="Courier New" panose="02070309020205020404" pitchFamily="49" charset="0"/>
                <a:cs typeface="Courier New" panose="02070309020205020404" pitchFamily="49" charset="0"/>
              </a:rPr>
              <a:t>OUTPUT </a:t>
            </a:r>
            <a:r>
              <a:rPr lang="en-GB" sz="2000" b="1" dirty="0" smtClean="0">
                <a:latin typeface="Courier New" panose="02070309020205020404" pitchFamily="49" charset="0"/>
                <a:cs typeface="Courier New" panose="02070309020205020404" pitchFamily="49" charset="0"/>
              </a:rPr>
              <a:t>“</a:t>
            </a:r>
            <a:r>
              <a:rPr lang="en-GB" sz="2000" b="1" dirty="0">
                <a:latin typeface="Courier New" panose="02070309020205020404" pitchFamily="49" charset="0"/>
                <a:cs typeface="Courier New" panose="02070309020205020404" pitchFamily="49" charset="0"/>
              </a:rPr>
              <a:t>Enter a number</a:t>
            </a:r>
            <a:r>
              <a:rPr lang="en-GB" sz="2000" b="1" dirty="0" smtClean="0">
                <a:latin typeface="Courier New" panose="02070309020205020404" pitchFamily="49" charset="0"/>
                <a:cs typeface="Courier New" panose="02070309020205020404" pitchFamily="49" charset="0"/>
              </a:rPr>
              <a:t>”</a:t>
            </a:r>
          </a:p>
          <a:p>
            <a:pPr>
              <a:lnSpc>
                <a:spcPct val="114000"/>
              </a:lnSpc>
            </a:pPr>
            <a:r>
              <a:rPr lang="en-GB" sz="2000" b="1" dirty="0">
                <a:latin typeface="Courier New" panose="02070309020205020404" pitchFamily="49" charset="0"/>
                <a:cs typeface="Courier New" panose="02070309020205020404" pitchFamily="49" charset="0"/>
              </a:rPr>
              <a:t>INPUT </a:t>
            </a:r>
            <a:r>
              <a:rPr lang="en-GB" sz="2000" b="1" dirty="0" smtClean="0">
                <a:latin typeface="Courier New" panose="02070309020205020404" pitchFamily="49" charset="0"/>
                <a:cs typeface="Courier New" panose="02070309020205020404" pitchFamily="49" charset="0"/>
              </a:rPr>
              <a:t>num2</a:t>
            </a:r>
            <a:endParaRPr lang="en-GB" sz="2000" b="1" dirty="0">
              <a:latin typeface="Courier New" panose="02070309020205020404" pitchFamily="49" charset="0"/>
              <a:cs typeface="Courier New" panose="02070309020205020404" pitchFamily="49" charset="0"/>
            </a:endParaRPr>
          </a:p>
          <a:p>
            <a:pPr>
              <a:lnSpc>
                <a:spcPct val="114000"/>
              </a:lnSpc>
            </a:pPr>
            <a:r>
              <a:rPr lang="en-GB" sz="2000" b="1" dirty="0" smtClean="0">
                <a:latin typeface="Courier New" panose="02070309020205020404" pitchFamily="49" charset="0"/>
                <a:cs typeface="Courier New" panose="02070309020205020404" pitchFamily="49" charset="0"/>
              </a:rPr>
              <a:t>OUTPUT “Enter </a:t>
            </a:r>
            <a:r>
              <a:rPr lang="en-GB" sz="2000" b="1" dirty="0">
                <a:latin typeface="Courier New" panose="02070309020205020404" pitchFamily="49" charset="0"/>
                <a:cs typeface="Courier New" panose="02070309020205020404" pitchFamily="49" charset="0"/>
              </a:rPr>
              <a:t>a </a:t>
            </a:r>
            <a:r>
              <a:rPr lang="en-GB" sz="2000" b="1" dirty="0" smtClean="0">
                <a:latin typeface="Courier New" panose="02070309020205020404" pitchFamily="49" charset="0"/>
                <a:cs typeface="Courier New" panose="02070309020205020404" pitchFamily="49" charset="0"/>
              </a:rPr>
              <a:t>symbol”</a:t>
            </a:r>
          </a:p>
          <a:p>
            <a:pPr>
              <a:lnSpc>
                <a:spcPct val="114000"/>
              </a:lnSpc>
            </a:pPr>
            <a:r>
              <a:rPr lang="en-GB" sz="2000" b="1" dirty="0" smtClean="0">
                <a:latin typeface="Courier New" panose="02070309020205020404" pitchFamily="49" charset="0"/>
                <a:cs typeface="Courier New" panose="02070309020205020404" pitchFamily="49" charset="0"/>
              </a:rPr>
              <a:t>INPUT symbol</a:t>
            </a:r>
            <a:endParaRPr lang="en-GB" sz="2000" b="1" dirty="0">
              <a:latin typeface="Courier New" panose="02070309020205020404" pitchFamily="49" charset="0"/>
              <a:cs typeface="Courier New" panose="02070309020205020404" pitchFamily="49" charset="0"/>
            </a:endParaRPr>
          </a:p>
          <a:p>
            <a:pPr>
              <a:lnSpc>
                <a:spcPct val="114000"/>
              </a:lnSpc>
            </a:pPr>
            <a:r>
              <a:rPr lang="en-GB" sz="2000" b="1" dirty="0" smtClean="0">
                <a:latin typeface="Courier New" panose="02070309020205020404" pitchFamily="49" charset="0"/>
                <a:cs typeface="Courier New" panose="02070309020205020404" pitchFamily="49" charset="0"/>
              </a:rPr>
              <a:t>IF symbol = </a:t>
            </a:r>
            <a:r>
              <a:rPr lang="en-GB" sz="2000" b="1" dirty="0">
                <a:latin typeface="Courier New" panose="02070309020205020404" pitchFamily="49" charset="0"/>
                <a:cs typeface="Courier New" panose="02070309020205020404" pitchFamily="49" charset="0"/>
              </a:rPr>
              <a:t>“+” </a:t>
            </a:r>
            <a:r>
              <a:rPr lang="en-GB" sz="2000" b="1" dirty="0" smtClean="0">
                <a:latin typeface="Courier New" panose="02070309020205020404" pitchFamily="49" charset="0"/>
                <a:cs typeface="Courier New" panose="02070309020205020404" pitchFamily="49" charset="0"/>
              </a:rPr>
              <a:t>THEN</a:t>
            </a:r>
            <a:endParaRPr lang="en-GB" sz="2000" b="1" dirty="0">
              <a:latin typeface="Courier New" panose="02070309020205020404" pitchFamily="49" charset="0"/>
              <a:cs typeface="Courier New" panose="02070309020205020404" pitchFamily="49" charset="0"/>
            </a:endParaRPr>
          </a:p>
          <a:p>
            <a:pPr>
              <a:lnSpc>
                <a:spcPct val="114000"/>
              </a:lnSpc>
            </a:pPr>
            <a:r>
              <a:rPr lang="en-GB" sz="2000" b="1" dirty="0">
                <a:latin typeface="Courier New" panose="02070309020205020404" pitchFamily="49" charset="0"/>
                <a:cs typeface="Courier New" panose="02070309020205020404" pitchFamily="49" charset="0"/>
              </a:rPr>
              <a:t>	</a:t>
            </a:r>
            <a:r>
              <a:rPr lang="en-GB" sz="2000" b="1" dirty="0" smtClean="0">
                <a:latin typeface="Courier New" panose="02070309020205020404" pitchFamily="49" charset="0"/>
                <a:cs typeface="Courier New" panose="02070309020205020404" pitchFamily="49" charset="0"/>
              </a:rPr>
              <a:t>OUTPUT num1 </a:t>
            </a:r>
            <a:r>
              <a:rPr lang="en-GB" sz="2000" b="1" dirty="0">
                <a:latin typeface="Courier New" panose="02070309020205020404" pitchFamily="49" charset="0"/>
                <a:cs typeface="Courier New" panose="02070309020205020404" pitchFamily="49" charset="0"/>
              </a:rPr>
              <a:t>+ </a:t>
            </a:r>
            <a:r>
              <a:rPr lang="en-GB" sz="2000" b="1" dirty="0" smtClean="0">
                <a:latin typeface="Courier New" panose="02070309020205020404" pitchFamily="49" charset="0"/>
                <a:cs typeface="Courier New" panose="02070309020205020404" pitchFamily="49" charset="0"/>
              </a:rPr>
              <a:t>num2</a:t>
            </a:r>
            <a:endParaRPr lang="en-GB" sz="2000" b="1" dirty="0">
              <a:latin typeface="Courier New" panose="02070309020205020404" pitchFamily="49" charset="0"/>
              <a:cs typeface="Courier New" panose="02070309020205020404" pitchFamily="49" charset="0"/>
            </a:endParaRPr>
          </a:p>
          <a:p>
            <a:pPr>
              <a:lnSpc>
                <a:spcPct val="114000"/>
              </a:lnSpc>
            </a:pPr>
            <a:r>
              <a:rPr lang="en-GB" sz="2000" b="1" dirty="0" smtClean="0">
                <a:latin typeface="Courier New" panose="02070309020205020404" pitchFamily="49" charset="0"/>
                <a:cs typeface="Courier New" panose="02070309020205020404" pitchFamily="49" charset="0"/>
              </a:rPr>
              <a:t>ELSEIF symbol = </a:t>
            </a:r>
            <a:r>
              <a:rPr lang="en-GB" sz="2000" b="1" dirty="0">
                <a:latin typeface="Courier New" panose="02070309020205020404" pitchFamily="49" charset="0"/>
                <a:cs typeface="Courier New" panose="02070309020205020404" pitchFamily="49" charset="0"/>
              </a:rPr>
              <a:t>“-” </a:t>
            </a:r>
            <a:r>
              <a:rPr lang="en-GB" sz="2000" b="1" dirty="0" smtClean="0">
                <a:latin typeface="Courier New" panose="02070309020205020404" pitchFamily="49" charset="0"/>
                <a:cs typeface="Courier New" panose="02070309020205020404" pitchFamily="49" charset="0"/>
              </a:rPr>
              <a:t>THEN</a:t>
            </a:r>
            <a:endParaRPr lang="en-GB" sz="2000" b="1" dirty="0">
              <a:latin typeface="Courier New" panose="02070309020205020404" pitchFamily="49" charset="0"/>
              <a:cs typeface="Courier New" panose="02070309020205020404" pitchFamily="49" charset="0"/>
            </a:endParaRPr>
          </a:p>
          <a:p>
            <a:pPr>
              <a:lnSpc>
                <a:spcPct val="114000"/>
              </a:lnSpc>
            </a:pPr>
            <a:r>
              <a:rPr lang="en-GB" sz="2000" b="1" dirty="0">
                <a:latin typeface="Courier New" panose="02070309020205020404" pitchFamily="49" charset="0"/>
                <a:cs typeface="Courier New" panose="02070309020205020404" pitchFamily="49" charset="0"/>
              </a:rPr>
              <a:t>	</a:t>
            </a:r>
            <a:r>
              <a:rPr lang="en-GB" sz="2000" b="1" dirty="0" smtClean="0">
                <a:latin typeface="Courier New" panose="02070309020205020404" pitchFamily="49" charset="0"/>
                <a:cs typeface="Courier New" panose="02070309020205020404" pitchFamily="49" charset="0"/>
              </a:rPr>
              <a:t>OUTPUT</a:t>
            </a:r>
            <a:r>
              <a:rPr lang="en-GB" sz="2000" b="1" dirty="0">
                <a:latin typeface="Courier New" panose="02070309020205020404" pitchFamily="49" charset="0"/>
                <a:cs typeface="Courier New" panose="02070309020205020404" pitchFamily="49" charset="0"/>
              </a:rPr>
              <a:t> </a:t>
            </a:r>
            <a:r>
              <a:rPr lang="en-GB" sz="2000" b="1" dirty="0" smtClean="0">
                <a:latin typeface="Courier New" panose="02070309020205020404" pitchFamily="49" charset="0"/>
                <a:cs typeface="Courier New" panose="02070309020205020404" pitchFamily="49" charset="0"/>
              </a:rPr>
              <a:t>num1 </a:t>
            </a:r>
            <a:r>
              <a:rPr lang="en-GB" sz="2000" b="1" dirty="0">
                <a:latin typeface="Courier New" panose="02070309020205020404" pitchFamily="49" charset="0"/>
                <a:cs typeface="Courier New" panose="02070309020205020404" pitchFamily="49" charset="0"/>
              </a:rPr>
              <a:t>– </a:t>
            </a:r>
            <a:r>
              <a:rPr lang="en-GB" sz="2000" b="1" dirty="0" smtClean="0">
                <a:latin typeface="Courier New" panose="02070309020205020404" pitchFamily="49" charset="0"/>
                <a:cs typeface="Courier New" panose="02070309020205020404" pitchFamily="49" charset="0"/>
              </a:rPr>
              <a:t>num2</a:t>
            </a:r>
            <a:endParaRPr lang="en-GB"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20080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55" y="171450"/>
            <a:ext cx="8418945" cy="852488"/>
          </a:xfrm>
          <a:solidFill>
            <a:srgbClr val="8EB4E3"/>
          </a:solidFill>
          <a:ln>
            <a:noFill/>
          </a:ln>
        </p:spPr>
        <p:txBody>
          <a:bodyPr>
            <a:noAutofit/>
          </a:bodyPr>
          <a:lstStyle/>
          <a:p>
            <a:r>
              <a:rPr lang="en-GB" sz="3200" b="1" dirty="0">
                <a:solidFill>
                  <a:schemeClr val="tx1"/>
                </a:solidFill>
                <a:effectLst>
                  <a:outerShdw blurRad="38100" dist="38100" dir="2700000" algn="tl">
                    <a:srgbClr val="000000">
                      <a:alpha val="43137"/>
                    </a:srgbClr>
                  </a:outerShdw>
                </a:effectLst>
              </a:rPr>
              <a:t>Activity 2 – Example Answer, Medium</a:t>
            </a:r>
          </a:p>
        </p:txBody>
      </p:sp>
      <p:sp>
        <p:nvSpPr>
          <p:cNvPr id="4" name="Rectangle 3"/>
          <p:cNvSpPr/>
          <p:nvPr/>
        </p:nvSpPr>
        <p:spPr>
          <a:xfrm>
            <a:off x="467544" y="1585366"/>
            <a:ext cx="7806880" cy="4090992"/>
          </a:xfrm>
          <a:prstGeom prst="rect">
            <a:avLst/>
          </a:prstGeom>
        </p:spPr>
        <p:txBody>
          <a:bodyPr wrap="square">
            <a:spAutoFit/>
          </a:bodyPr>
          <a:lstStyle/>
          <a:p>
            <a:pPr>
              <a:lnSpc>
                <a:spcPct val="114000"/>
              </a:lnSpc>
            </a:pPr>
            <a:r>
              <a:rPr lang="en-GB" sz="2800" b="1" dirty="0" smtClean="0">
                <a:latin typeface="Courier New" panose="02070309020205020404" pitchFamily="49" charset="0"/>
                <a:cs typeface="Courier New" panose="02070309020205020404" pitchFamily="49" charset="0"/>
              </a:rPr>
              <a:t>ELSEIF </a:t>
            </a:r>
            <a:r>
              <a:rPr lang="en-GB" sz="2800" b="1" dirty="0">
                <a:latin typeface="Courier New" panose="02070309020205020404" pitchFamily="49" charset="0"/>
                <a:cs typeface="Courier New" panose="02070309020205020404" pitchFamily="49" charset="0"/>
              </a:rPr>
              <a:t>symbol == “/” then</a:t>
            </a:r>
          </a:p>
          <a:p>
            <a:pPr>
              <a:lnSpc>
                <a:spcPct val="114000"/>
              </a:lnSpc>
            </a:pPr>
            <a:r>
              <a:rPr lang="en-GB" sz="2800" b="1" dirty="0">
                <a:latin typeface="Courier New" panose="02070309020205020404" pitchFamily="49" charset="0"/>
                <a:cs typeface="Courier New" panose="02070309020205020404" pitchFamily="49" charset="0"/>
              </a:rPr>
              <a:t>	</a:t>
            </a:r>
            <a:r>
              <a:rPr lang="en-GB" sz="2800" b="1" dirty="0" smtClean="0">
                <a:latin typeface="Courier New" panose="02070309020205020404" pitchFamily="49" charset="0"/>
                <a:cs typeface="Courier New" panose="02070309020205020404" pitchFamily="49" charset="0"/>
              </a:rPr>
              <a:t>OUTPUT (num1 </a:t>
            </a:r>
            <a:r>
              <a:rPr lang="en-GB" sz="2800" b="1" dirty="0">
                <a:latin typeface="Courier New" panose="02070309020205020404" pitchFamily="49" charset="0"/>
                <a:cs typeface="Courier New" panose="02070309020205020404" pitchFamily="49" charset="0"/>
              </a:rPr>
              <a:t>/ num2)</a:t>
            </a:r>
          </a:p>
          <a:p>
            <a:r>
              <a:rPr lang="en-GB" sz="2800" b="1" dirty="0" smtClean="0">
                <a:latin typeface="Courier New" panose="02070309020205020404" pitchFamily="49" charset="0"/>
                <a:cs typeface="Courier New" panose="02070309020205020404" pitchFamily="49" charset="0"/>
              </a:rPr>
              <a:t>ELSEIF symbol </a:t>
            </a:r>
            <a:r>
              <a:rPr lang="en-GB" sz="2800" b="1" dirty="0">
                <a:latin typeface="Courier New" panose="02070309020205020404" pitchFamily="49" charset="0"/>
                <a:cs typeface="Courier New" panose="02070309020205020404" pitchFamily="49" charset="0"/>
              </a:rPr>
              <a:t>== “*” then</a:t>
            </a:r>
          </a:p>
          <a:p>
            <a:r>
              <a:rPr lang="en-GB" sz="2800" b="1" dirty="0">
                <a:latin typeface="Courier New" panose="02070309020205020404" pitchFamily="49" charset="0"/>
                <a:cs typeface="Courier New" panose="02070309020205020404" pitchFamily="49" charset="0"/>
              </a:rPr>
              <a:t>	</a:t>
            </a:r>
            <a:r>
              <a:rPr lang="en-GB" sz="2800" b="1" dirty="0" smtClean="0">
                <a:latin typeface="Courier New" panose="02070309020205020404" pitchFamily="49" charset="0"/>
                <a:cs typeface="Courier New" panose="02070309020205020404" pitchFamily="49" charset="0"/>
              </a:rPr>
              <a:t>OUTPUT </a:t>
            </a:r>
            <a:r>
              <a:rPr lang="en-GB" sz="2800" b="1" dirty="0">
                <a:latin typeface="Courier New" panose="02070309020205020404" pitchFamily="49" charset="0"/>
                <a:cs typeface="Courier New" panose="02070309020205020404" pitchFamily="49" charset="0"/>
              </a:rPr>
              <a:t>(</a:t>
            </a:r>
            <a:r>
              <a:rPr lang="en-GB" sz="2800" b="1" dirty="0" smtClean="0">
                <a:latin typeface="Courier New" panose="02070309020205020404" pitchFamily="49" charset="0"/>
                <a:cs typeface="Courier New" panose="02070309020205020404" pitchFamily="49" charset="0"/>
              </a:rPr>
              <a:t>num1 * </a:t>
            </a:r>
            <a:r>
              <a:rPr lang="en-GB" sz="2800" b="1" dirty="0">
                <a:latin typeface="Courier New" panose="02070309020205020404" pitchFamily="49" charset="0"/>
                <a:cs typeface="Courier New" panose="02070309020205020404" pitchFamily="49" charset="0"/>
              </a:rPr>
              <a:t>num2)</a:t>
            </a:r>
          </a:p>
          <a:p>
            <a:r>
              <a:rPr lang="en-GB" sz="2800" b="1" dirty="0" smtClean="0">
                <a:latin typeface="Courier New" panose="02070309020205020404" pitchFamily="49" charset="0"/>
                <a:cs typeface="Courier New" panose="02070309020205020404" pitchFamily="49" charset="0"/>
              </a:rPr>
              <a:t>ELSEIF symbol </a:t>
            </a:r>
            <a:r>
              <a:rPr lang="en-GB" sz="2800" b="1" dirty="0">
                <a:latin typeface="Courier New" panose="02070309020205020404" pitchFamily="49" charset="0"/>
                <a:cs typeface="Courier New" panose="02070309020205020404" pitchFamily="49" charset="0"/>
              </a:rPr>
              <a:t>== “^” then</a:t>
            </a:r>
          </a:p>
          <a:p>
            <a:r>
              <a:rPr lang="en-GB" sz="2800" b="1" dirty="0">
                <a:latin typeface="Courier New" panose="02070309020205020404" pitchFamily="49" charset="0"/>
                <a:cs typeface="Courier New" panose="02070309020205020404" pitchFamily="49" charset="0"/>
              </a:rPr>
              <a:t>	</a:t>
            </a:r>
            <a:r>
              <a:rPr lang="en-GB" sz="2800" b="1" dirty="0" smtClean="0">
                <a:latin typeface="Courier New" panose="02070309020205020404" pitchFamily="49" charset="0"/>
                <a:cs typeface="Courier New" panose="02070309020205020404" pitchFamily="49" charset="0"/>
              </a:rPr>
              <a:t>OUTPUT </a:t>
            </a:r>
            <a:r>
              <a:rPr lang="en-GB" sz="2800" b="1" dirty="0">
                <a:latin typeface="Courier New" panose="02070309020205020404" pitchFamily="49" charset="0"/>
                <a:cs typeface="Courier New" panose="02070309020205020404" pitchFamily="49" charset="0"/>
              </a:rPr>
              <a:t>(num1 ^ num2)</a:t>
            </a:r>
          </a:p>
          <a:p>
            <a:r>
              <a:rPr lang="en-GB" sz="2800" b="1" dirty="0" smtClean="0">
                <a:latin typeface="Courier New" panose="02070309020205020404" pitchFamily="49" charset="0"/>
                <a:cs typeface="Courier New" panose="02070309020205020404" pitchFamily="49" charset="0"/>
              </a:rPr>
              <a:t>ELSE</a:t>
            </a:r>
            <a:endParaRPr lang="en-GB" sz="2800" b="1" dirty="0">
              <a:latin typeface="Courier New" panose="02070309020205020404" pitchFamily="49" charset="0"/>
              <a:cs typeface="Courier New" panose="02070309020205020404" pitchFamily="49" charset="0"/>
            </a:endParaRPr>
          </a:p>
          <a:p>
            <a:r>
              <a:rPr lang="en-GB" sz="2800" b="1" dirty="0">
                <a:latin typeface="Courier New" panose="02070309020205020404" pitchFamily="49" charset="0"/>
                <a:cs typeface="Courier New" panose="02070309020205020404" pitchFamily="49" charset="0"/>
              </a:rPr>
              <a:t>	</a:t>
            </a:r>
            <a:r>
              <a:rPr lang="en-GB" sz="2800" b="1" dirty="0" smtClean="0">
                <a:latin typeface="Courier New" panose="02070309020205020404" pitchFamily="49" charset="0"/>
                <a:cs typeface="Courier New" panose="02070309020205020404" pitchFamily="49" charset="0"/>
              </a:rPr>
              <a:t>OUTPUT </a:t>
            </a:r>
            <a:r>
              <a:rPr lang="en-GB" sz="2800" b="1" dirty="0">
                <a:latin typeface="Courier New" panose="02070309020205020404" pitchFamily="49" charset="0"/>
                <a:cs typeface="Courier New" panose="02070309020205020404" pitchFamily="49" charset="0"/>
              </a:rPr>
              <a:t>(“Invalid symbol”)</a:t>
            </a:r>
          </a:p>
          <a:p>
            <a:r>
              <a:rPr lang="en-GB" sz="2800" b="1" dirty="0" smtClean="0">
                <a:latin typeface="Courier New" panose="02070309020205020404" pitchFamily="49" charset="0"/>
                <a:cs typeface="Courier New" panose="02070309020205020404" pitchFamily="49" charset="0"/>
              </a:rPr>
              <a:t>ENDIF</a:t>
            </a:r>
            <a:endParaRPr lang="en-GB" sz="2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74422872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Example Answer, High</a:t>
            </a:r>
            <a:endParaRPr lang="en-GB" b="1" dirty="0">
              <a:solidFill>
                <a:schemeClr val="tx1"/>
              </a:solidFill>
              <a:effectLst>
                <a:outerShdw blurRad="38100" dist="38100" dir="2700000" algn="tl">
                  <a:srgbClr val="000000">
                    <a:alpha val="43137"/>
                  </a:srgbClr>
                </a:outerShdw>
              </a:effectLst>
            </a:endParaRPr>
          </a:p>
        </p:txBody>
      </p:sp>
      <p:sp>
        <p:nvSpPr>
          <p:cNvPr id="5" name="Content Placeholder 2"/>
          <p:cNvSpPr txBox="1">
            <a:spLocks/>
          </p:cNvSpPr>
          <p:nvPr/>
        </p:nvSpPr>
        <p:spPr>
          <a:xfrm>
            <a:off x="683568" y="1340768"/>
            <a:ext cx="7848872" cy="4464496"/>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sz="4000" dirty="0"/>
          </a:p>
        </p:txBody>
      </p:sp>
      <p:sp>
        <p:nvSpPr>
          <p:cNvPr id="7" name="Content Placeholder 3"/>
          <p:cNvSpPr>
            <a:spLocks noGrp="1"/>
          </p:cNvSpPr>
          <p:nvPr>
            <p:ph idx="1"/>
          </p:nvPr>
        </p:nvSpPr>
        <p:spPr>
          <a:xfrm>
            <a:off x="426368" y="1098175"/>
            <a:ext cx="8511444" cy="2717340"/>
          </a:xfrm>
          <a:ln>
            <a:noFill/>
          </a:ln>
        </p:spPr>
        <p:txBody>
          <a:bodyPr wrap="square">
            <a:spAutoFit/>
          </a:bodyPr>
          <a:lstStyle/>
          <a:p>
            <a:pPr marL="361950" indent="-361950">
              <a:buNone/>
            </a:pPr>
            <a:r>
              <a:rPr lang="en-GB" sz="2400" dirty="0"/>
              <a:t>a) The amount of water in a fish tank, in litres, is calculated using the formulae:</a:t>
            </a:r>
          </a:p>
          <a:p>
            <a:pPr marL="714375"/>
            <a:r>
              <a:rPr lang="en-GB" sz="2400" dirty="0"/>
              <a:t>(height x width x depth) / </a:t>
            </a:r>
            <a:r>
              <a:rPr lang="en-GB" sz="2400" dirty="0" smtClean="0"/>
              <a:t>1000.</a:t>
            </a:r>
            <a:endParaRPr lang="en-GB" sz="2400" dirty="0"/>
          </a:p>
          <a:p>
            <a:pPr marL="714375"/>
            <a:r>
              <a:rPr lang="en-GB" sz="2400" dirty="0"/>
              <a:t>The program must take the height, width and depth as input and output a suitable message e.g. The tank holds 221.6 litres of water</a:t>
            </a:r>
            <a:r>
              <a:rPr lang="en-GB" sz="2400" dirty="0" smtClean="0"/>
              <a:t>.</a:t>
            </a:r>
          </a:p>
        </p:txBody>
      </p:sp>
      <p:sp>
        <p:nvSpPr>
          <p:cNvPr id="8" name="Rectangle 7"/>
          <p:cNvSpPr/>
          <p:nvPr/>
        </p:nvSpPr>
        <p:spPr>
          <a:xfrm>
            <a:off x="539552" y="3889391"/>
            <a:ext cx="7992888" cy="2748509"/>
          </a:xfrm>
          <a:prstGeom prst="rect">
            <a:avLst/>
          </a:prstGeom>
        </p:spPr>
        <p:txBody>
          <a:bodyPr wrap="square">
            <a:spAutoFit/>
          </a:bodyPr>
          <a:lstStyle/>
          <a:p>
            <a:pPr>
              <a:lnSpc>
                <a:spcPct val="114000"/>
              </a:lnSpc>
            </a:pPr>
            <a:r>
              <a:rPr lang="en-GB" sz="1900" b="1" dirty="0">
                <a:latin typeface="Courier New" panose="02070309020205020404" pitchFamily="49" charset="0"/>
                <a:cs typeface="Courier New" panose="02070309020205020404" pitchFamily="49" charset="0"/>
              </a:rPr>
              <a:t>OUTPUT </a:t>
            </a:r>
            <a:r>
              <a:rPr lang="en-GB" sz="1900" b="1" dirty="0" smtClean="0">
                <a:latin typeface="Courier New" panose="02070309020205020404" pitchFamily="49" charset="0"/>
                <a:cs typeface="Courier New" panose="02070309020205020404" pitchFamily="49" charset="0"/>
              </a:rPr>
              <a:t>“</a:t>
            </a:r>
            <a:r>
              <a:rPr lang="en-GB" sz="1900" b="1" dirty="0">
                <a:latin typeface="Courier New" panose="02070309020205020404" pitchFamily="49" charset="0"/>
                <a:cs typeface="Courier New" panose="02070309020205020404" pitchFamily="49" charset="0"/>
              </a:rPr>
              <a:t>Enter the tank height</a:t>
            </a:r>
            <a:r>
              <a:rPr lang="en-GB" sz="1900" b="1" dirty="0" smtClean="0">
                <a:latin typeface="Courier New" panose="02070309020205020404" pitchFamily="49" charset="0"/>
                <a:cs typeface="Courier New" panose="02070309020205020404" pitchFamily="49" charset="0"/>
              </a:rPr>
              <a:t>”</a:t>
            </a:r>
          </a:p>
          <a:p>
            <a:pPr>
              <a:lnSpc>
                <a:spcPct val="114000"/>
              </a:lnSpc>
            </a:pPr>
            <a:r>
              <a:rPr lang="en-GB" sz="1900" b="1" dirty="0" smtClean="0">
                <a:latin typeface="Courier New" panose="02070309020205020404" pitchFamily="49" charset="0"/>
                <a:cs typeface="Courier New" panose="02070309020205020404" pitchFamily="49" charset="0"/>
              </a:rPr>
              <a:t>INPUT height </a:t>
            </a:r>
          </a:p>
          <a:p>
            <a:pPr>
              <a:lnSpc>
                <a:spcPct val="114000"/>
              </a:lnSpc>
            </a:pPr>
            <a:r>
              <a:rPr lang="en-GB" sz="1900" b="1" dirty="0">
                <a:latin typeface="Courier New" panose="02070309020205020404" pitchFamily="49" charset="0"/>
                <a:cs typeface="Courier New" panose="02070309020205020404" pitchFamily="49" charset="0"/>
              </a:rPr>
              <a:t>OUTPUT </a:t>
            </a:r>
            <a:r>
              <a:rPr lang="en-GB" sz="1900" b="1" dirty="0" smtClean="0">
                <a:latin typeface="Courier New" panose="02070309020205020404" pitchFamily="49" charset="0"/>
                <a:cs typeface="Courier New" panose="02070309020205020404" pitchFamily="49" charset="0"/>
              </a:rPr>
              <a:t>“</a:t>
            </a:r>
            <a:r>
              <a:rPr lang="en-GB" sz="1900" b="1" dirty="0">
                <a:latin typeface="Courier New" panose="02070309020205020404" pitchFamily="49" charset="0"/>
                <a:cs typeface="Courier New" panose="02070309020205020404" pitchFamily="49" charset="0"/>
              </a:rPr>
              <a:t>Enter the tank width</a:t>
            </a:r>
            <a:r>
              <a:rPr lang="en-GB" sz="1900" b="1" dirty="0" smtClean="0">
                <a:latin typeface="Courier New" panose="02070309020205020404" pitchFamily="49" charset="0"/>
                <a:cs typeface="Courier New" panose="02070309020205020404" pitchFamily="49" charset="0"/>
              </a:rPr>
              <a:t>”</a:t>
            </a:r>
          </a:p>
          <a:p>
            <a:pPr>
              <a:lnSpc>
                <a:spcPct val="114000"/>
              </a:lnSpc>
            </a:pPr>
            <a:r>
              <a:rPr lang="en-GB" sz="1900" b="1" dirty="0" smtClean="0">
                <a:latin typeface="Courier New" panose="02070309020205020404" pitchFamily="49" charset="0"/>
                <a:cs typeface="Courier New" panose="02070309020205020404" pitchFamily="49" charset="0"/>
              </a:rPr>
              <a:t>INPUT width </a:t>
            </a:r>
          </a:p>
          <a:p>
            <a:pPr>
              <a:lnSpc>
                <a:spcPct val="114000"/>
              </a:lnSpc>
            </a:pPr>
            <a:r>
              <a:rPr lang="en-GB" sz="1900" b="1" dirty="0">
                <a:latin typeface="Courier New" panose="02070309020205020404" pitchFamily="49" charset="0"/>
                <a:cs typeface="Courier New" panose="02070309020205020404" pitchFamily="49" charset="0"/>
              </a:rPr>
              <a:t>OUTPUT </a:t>
            </a:r>
            <a:r>
              <a:rPr lang="en-GB" sz="1900" b="1" dirty="0" smtClean="0">
                <a:latin typeface="Courier New" panose="02070309020205020404" pitchFamily="49" charset="0"/>
                <a:cs typeface="Courier New" panose="02070309020205020404" pitchFamily="49" charset="0"/>
              </a:rPr>
              <a:t>“</a:t>
            </a:r>
            <a:r>
              <a:rPr lang="en-GB" sz="1900" b="1" dirty="0">
                <a:latin typeface="Courier New" panose="02070309020205020404" pitchFamily="49" charset="0"/>
                <a:cs typeface="Courier New" panose="02070309020205020404" pitchFamily="49" charset="0"/>
              </a:rPr>
              <a:t>Enter the tank depth</a:t>
            </a:r>
            <a:r>
              <a:rPr lang="en-GB" sz="1900" b="1" dirty="0" smtClean="0">
                <a:latin typeface="Courier New" panose="02070309020205020404" pitchFamily="49" charset="0"/>
                <a:cs typeface="Courier New" panose="02070309020205020404" pitchFamily="49" charset="0"/>
              </a:rPr>
              <a:t>” </a:t>
            </a:r>
          </a:p>
          <a:p>
            <a:pPr>
              <a:lnSpc>
                <a:spcPct val="114000"/>
              </a:lnSpc>
            </a:pPr>
            <a:r>
              <a:rPr lang="en-GB" sz="1900" b="1" dirty="0" smtClean="0">
                <a:latin typeface="Courier New" panose="02070309020205020404" pitchFamily="49" charset="0"/>
                <a:cs typeface="Courier New" panose="02070309020205020404" pitchFamily="49" charset="0"/>
              </a:rPr>
              <a:t>INPUT depth </a:t>
            </a:r>
          </a:p>
          <a:p>
            <a:pPr>
              <a:lnSpc>
                <a:spcPct val="114000"/>
              </a:lnSpc>
            </a:pPr>
            <a:r>
              <a:rPr lang="en-GB" sz="1900" b="1" dirty="0" smtClean="0">
                <a:latin typeface="Courier New" panose="02070309020205020404" pitchFamily="49" charset="0"/>
                <a:cs typeface="Courier New" panose="02070309020205020404" pitchFamily="49" charset="0"/>
              </a:rPr>
              <a:t>water </a:t>
            </a:r>
            <a:r>
              <a:rPr lang="en-GB" sz="1900" b="1" dirty="0">
                <a:latin typeface="Courier New" panose="02070309020205020404" pitchFamily="49" charset="0"/>
                <a:cs typeface="Courier New" panose="02070309020205020404" pitchFamily="49" charset="0"/>
              </a:rPr>
              <a:t>= (height * width * depth) / 1000</a:t>
            </a:r>
          </a:p>
          <a:p>
            <a:pPr>
              <a:lnSpc>
                <a:spcPct val="114000"/>
              </a:lnSpc>
            </a:pPr>
            <a:r>
              <a:rPr lang="en-GB" sz="1900" b="1" dirty="0" smtClean="0">
                <a:latin typeface="Courier New" panose="02070309020205020404" pitchFamily="49" charset="0"/>
                <a:cs typeface="Courier New" panose="02070309020205020404" pitchFamily="49" charset="0"/>
              </a:rPr>
              <a:t>OUTPUT “The </a:t>
            </a:r>
            <a:r>
              <a:rPr lang="en-GB" sz="1900" b="1" dirty="0">
                <a:latin typeface="Courier New" panose="02070309020205020404" pitchFamily="49" charset="0"/>
                <a:cs typeface="Courier New" panose="02070309020205020404" pitchFamily="49" charset="0"/>
              </a:rPr>
              <a:t>tank holds “ &amp; water &amp; “ litres of water”</a:t>
            </a:r>
          </a:p>
        </p:txBody>
      </p:sp>
    </p:spTree>
    <p:extLst>
      <p:ext uri="{BB962C8B-B14F-4D97-AF65-F5344CB8AC3E}">
        <p14:creationId xmlns:p14="http://schemas.microsoft.com/office/powerpoint/2010/main" val="275311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Example Answer, High</a:t>
            </a:r>
            <a:endParaRPr lang="en-GB" b="1" dirty="0">
              <a:solidFill>
                <a:schemeClr val="tx1"/>
              </a:solidFill>
              <a:effectLst>
                <a:outerShdw blurRad="38100" dist="38100" dir="2700000" algn="tl">
                  <a:srgbClr val="000000">
                    <a:alpha val="43137"/>
                  </a:srgbClr>
                </a:outerShdw>
              </a:effectLst>
            </a:endParaRPr>
          </a:p>
        </p:txBody>
      </p:sp>
      <p:sp>
        <p:nvSpPr>
          <p:cNvPr id="5" name="Content Placeholder 2"/>
          <p:cNvSpPr txBox="1">
            <a:spLocks/>
          </p:cNvSpPr>
          <p:nvPr/>
        </p:nvSpPr>
        <p:spPr>
          <a:xfrm>
            <a:off x="683568" y="1340768"/>
            <a:ext cx="7848872" cy="4464496"/>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sz="4000" dirty="0"/>
          </a:p>
        </p:txBody>
      </p:sp>
      <p:sp>
        <p:nvSpPr>
          <p:cNvPr id="7" name="Content Placeholder 3"/>
          <p:cNvSpPr>
            <a:spLocks noGrp="1"/>
          </p:cNvSpPr>
          <p:nvPr>
            <p:ph idx="1"/>
          </p:nvPr>
        </p:nvSpPr>
        <p:spPr>
          <a:xfrm>
            <a:off x="426368" y="1223684"/>
            <a:ext cx="8219256" cy="1055608"/>
          </a:xfrm>
          <a:ln>
            <a:noFill/>
          </a:ln>
        </p:spPr>
        <p:txBody>
          <a:bodyPr>
            <a:spAutoFit/>
          </a:bodyPr>
          <a:lstStyle/>
          <a:p>
            <a:pPr marL="361950" indent="-361950">
              <a:buNone/>
            </a:pPr>
            <a:r>
              <a:rPr lang="en-GB" dirty="0"/>
              <a:t>b) The program takes a number as input, and then outputs this many # </a:t>
            </a:r>
            <a:r>
              <a:rPr lang="en-GB" dirty="0" smtClean="0"/>
              <a:t>symbols.</a:t>
            </a:r>
          </a:p>
        </p:txBody>
      </p:sp>
      <p:sp>
        <p:nvSpPr>
          <p:cNvPr id="8" name="Rectangle 7"/>
          <p:cNvSpPr/>
          <p:nvPr/>
        </p:nvSpPr>
        <p:spPr>
          <a:xfrm>
            <a:off x="457200" y="2341948"/>
            <a:ext cx="7895946" cy="2184509"/>
          </a:xfrm>
          <a:prstGeom prst="rect">
            <a:avLst/>
          </a:prstGeom>
        </p:spPr>
        <p:txBody>
          <a:bodyPr wrap="square">
            <a:spAutoFit/>
          </a:bodyPr>
          <a:lstStyle/>
          <a:p>
            <a:pPr>
              <a:lnSpc>
                <a:spcPct val="114000"/>
              </a:lnSpc>
            </a:pPr>
            <a:r>
              <a:rPr lang="en-GB" sz="2400" b="1" dirty="0">
                <a:latin typeface="Courier New" panose="02070309020205020404" pitchFamily="49" charset="0"/>
                <a:cs typeface="Courier New" panose="02070309020205020404" pitchFamily="49" charset="0"/>
              </a:rPr>
              <a:t>OUTPUT </a:t>
            </a:r>
            <a:r>
              <a:rPr lang="en-GB" sz="2400" b="1" dirty="0" smtClean="0">
                <a:latin typeface="Courier New" panose="02070309020205020404" pitchFamily="49" charset="0"/>
                <a:cs typeface="Courier New" panose="02070309020205020404" pitchFamily="49" charset="0"/>
              </a:rPr>
              <a:t>“</a:t>
            </a:r>
            <a:r>
              <a:rPr lang="en-GB" sz="2400" b="1" dirty="0">
                <a:latin typeface="Courier New" panose="02070309020205020404" pitchFamily="49" charset="0"/>
                <a:cs typeface="Courier New" panose="02070309020205020404" pitchFamily="49" charset="0"/>
              </a:rPr>
              <a:t>Enter a number</a:t>
            </a:r>
            <a:r>
              <a:rPr lang="en-GB" sz="2400" b="1" dirty="0" smtClean="0">
                <a:latin typeface="Courier New" panose="02070309020205020404" pitchFamily="49" charset="0"/>
                <a:cs typeface="Courier New" panose="02070309020205020404" pitchFamily="49" charset="0"/>
              </a:rPr>
              <a:t>”</a:t>
            </a:r>
          </a:p>
          <a:p>
            <a:pPr>
              <a:lnSpc>
                <a:spcPct val="114000"/>
              </a:lnSpc>
            </a:pPr>
            <a:r>
              <a:rPr lang="en-GB" sz="2400" b="1" dirty="0" smtClean="0">
                <a:latin typeface="Courier New" panose="02070309020205020404" pitchFamily="49" charset="0"/>
                <a:cs typeface="Courier New" panose="02070309020205020404" pitchFamily="49" charset="0"/>
              </a:rPr>
              <a:t>INPUT number </a:t>
            </a:r>
          </a:p>
          <a:p>
            <a:pPr>
              <a:lnSpc>
                <a:spcPct val="114000"/>
              </a:lnSpc>
            </a:pPr>
            <a:r>
              <a:rPr lang="en-GB" sz="2400" b="1" dirty="0" smtClean="0">
                <a:latin typeface="Courier New" panose="02070309020205020404" pitchFamily="49" charset="0"/>
                <a:cs typeface="Courier New" panose="02070309020205020404" pitchFamily="49" charset="0"/>
              </a:rPr>
              <a:t>FOR x </a:t>
            </a:r>
            <a:r>
              <a:rPr lang="en-GB" sz="2400" b="1" dirty="0">
                <a:latin typeface="Courier New" panose="02070309020205020404" pitchFamily="49" charset="0"/>
                <a:cs typeface="Courier New" panose="02070309020205020404" pitchFamily="49" charset="0"/>
              </a:rPr>
              <a:t>= 0 to number</a:t>
            </a:r>
          </a:p>
          <a:p>
            <a:pPr>
              <a:lnSpc>
                <a:spcPct val="114000"/>
              </a:lnSpc>
            </a:pPr>
            <a:r>
              <a:rPr lang="en-GB" sz="2400" b="1" dirty="0">
                <a:latin typeface="Courier New" panose="02070309020205020404" pitchFamily="49" charset="0"/>
                <a:cs typeface="Courier New" panose="02070309020205020404" pitchFamily="49" charset="0"/>
              </a:rPr>
              <a:t>	</a:t>
            </a:r>
            <a:r>
              <a:rPr lang="en-GB" sz="2400" b="1" dirty="0" smtClean="0">
                <a:latin typeface="Courier New" panose="02070309020205020404" pitchFamily="49" charset="0"/>
                <a:cs typeface="Courier New" panose="02070309020205020404" pitchFamily="49" charset="0"/>
              </a:rPr>
              <a:t>OUTPUT ”#”</a:t>
            </a:r>
            <a:endParaRPr lang="en-GB" sz="2400" b="1" dirty="0">
              <a:latin typeface="Courier New" panose="02070309020205020404" pitchFamily="49" charset="0"/>
              <a:cs typeface="Courier New" panose="02070309020205020404" pitchFamily="49" charset="0"/>
            </a:endParaRPr>
          </a:p>
          <a:p>
            <a:pPr>
              <a:lnSpc>
                <a:spcPct val="114000"/>
              </a:lnSpc>
            </a:pPr>
            <a:r>
              <a:rPr lang="en-GB" sz="2400" b="1" dirty="0" smtClean="0">
                <a:latin typeface="Courier New" panose="02070309020205020404" pitchFamily="49" charset="0"/>
                <a:cs typeface="Courier New" panose="02070309020205020404" pitchFamily="49" charset="0"/>
              </a:rPr>
              <a:t>NEXT x</a:t>
            </a:r>
            <a:endParaRPr lang="en-GB" sz="2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3960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arn(inVertical)">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Example Answer, High</a:t>
            </a:r>
            <a:endParaRPr lang="en-GB" b="1" dirty="0">
              <a:solidFill>
                <a:schemeClr val="tx1"/>
              </a:solidFill>
              <a:effectLst>
                <a:outerShdw blurRad="38100" dist="38100" dir="2700000" algn="tl">
                  <a:srgbClr val="000000">
                    <a:alpha val="43137"/>
                  </a:srgbClr>
                </a:outerShdw>
              </a:effectLst>
            </a:endParaRPr>
          </a:p>
        </p:txBody>
      </p:sp>
      <p:sp>
        <p:nvSpPr>
          <p:cNvPr id="5" name="Content Placeholder 2"/>
          <p:cNvSpPr txBox="1">
            <a:spLocks/>
          </p:cNvSpPr>
          <p:nvPr/>
        </p:nvSpPr>
        <p:spPr>
          <a:xfrm>
            <a:off x="683568" y="1340768"/>
            <a:ext cx="7848872" cy="4464496"/>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sz="4000" dirty="0"/>
          </a:p>
        </p:txBody>
      </p:sp>
      <p:sp>
        <p:nvSpPr>
          <p:cNvPr id="7" name="Content Placeholder 3"/>
          <p:cNvSpPr>
            <a:spLocks noGrp="1"/>
          </p:cNvSpPr>
          <p:nvPr>
            <p:ph idx="1"/>
          </p:nvPr>
        </p:nvSpPr>
        <p:spPr>
          <a:xfrm>
            <a:off x="457200" y="1160931"/>
            <a:ext cx="8219256" cy="1906905"/>
          </a:xfrm>
          <a:ln>
            <a:noFill/>
          </a:ln>
        </p:spPr>
        <p:txBody>
          <a:bodyPr>
            <a:spAutoFit/>
          </a:bodyPr>
          <a:lstStyle/>
          <a:p>
            <a:pPr marL="361950" indent="-361950">
              <a:spcBef>
                <a:spcPts val="1200"/>
              </a:spcBef>
              <a:buNone/>
            </a:pPr>
            <a:r>
              <a:rPr lang="en-GB" sz="2400" dirty="0"/>
              <a:t>c) A program asks the user to input a whole number.  </a:t>
            </a:r>
          </a:p>
          <a:p>
            <a:pPr marL="361950" indent="-361950">
              <a:spcBef>
                <a:spcPts val="1200"/>
              </a:spcBef>
              <a:buNone/>
            </a:pPr>
            <a:r>
              <a:rPr lang="en-GB" sz="2400" dirty="0" smtClean="0"/>
              <a:t>	If </a:t>
            </a:r>
            <a:r>
              <a:rPr lang="en-GB" sz="2400" dirty="0"/>
              <a:t>the user enters an invalid input (e.g. a decimal number) then it tells them their input is invalid and asks for the input again</a:t>
            </a:r>
            <a:r>
              <a:rPr lang="en-GB" sz="2400" dirty="0" smtClean="0"/>
              <a:t>.</a:t>
            </a:r>
          </a:p>
        </p:txBody>
      </p:sp>
      <p:sp>
        <p:nvSpPr>
          <p:cNvPr id="8" name="Rectangle 7"/>
          <p:cNvSpPr/>
          <p:nvPr/>
        </p:nvSpPr>
        <p:spPr>
          <a:xfrm>
            <a:off x="539552" y="3130867"/>
            <a:ext cx="7992888" cy="3477875"/>
          </a:xfrm>
          <a:prstGeom prst="rect">
            <a:avLst/>
          </a:prstGeom>
        </p:spPr>
        <p:txBody>
          <a:bodyPr wrap="square">
            <a:spAutoFit/>
          </a:bodyPr>
          <a:lstStyle/>
          <a:p>
            <a:r>
              <a:rPr lang="en-GB" sz="2000" b="1" dirty="0" smtClean="0">
                <a:latin typeface="Courier New" panose="02070309020205020404" pitchFamily="49" charset="0"/>
                <a:cs typeface="Courier New" panose="02070309020205020404" pitchFamily="49" charset="0"/>
              </a:rPr>
              <a:t>DO</a:t>
            </a:r>
            <a:endParaRPr lang="en-GB" sz="2000" b="1" dirty="0">
              <a:latin typeface="Courier New" panose="02070309020205020404" pitchFamily="49" charset="0"/>
              <a:cs typeface="Courier New" panose="02070309020205020404" pitchFamily="49" charset="0"/>
            </a:endParaRPr>
          </a:p>
          <a:p>
            <a:r>
              <a:rPr lang="en-GB" sz="2000" b="1" dirty="0">
                <a:latin typeface="Courier New" panose="02070309020205020404" pitchFamily="49" charset="0"/>
                <a:cs typeface="Courier New" panose="02070309020205020404" pitchFamily="49" charset="0"/>
              </a:rPr>
              <a:t>	</a:t>
            </a:r>
            <a:r>
              <a:rPr lang="en-GB" sz="2000" b="1" dirty="0" smtClean="0">
                <a:latin typeface="Courier New" panose="02070309020205020404" pitchFamily="49" charset="0"/>
                <a:cs typeface="Courier New" panose="02070309020205020404" pitchFamily="49" charset="0"/>
              </a:rPr>
              <a:t>OUTPUT “</a:t>
            </a:r>
            <a:r>
              <a:rPr lang="en-GB" sz="2000" b="1" dirty="0">
                <a:latin typeface="Courier New" panose="02070309020205020404" pitchFamily="49" charset="0"/>
                <a:cs typeface="Courier New" panose="02070309020205020404" pitchFamily="49" charset="0"/>
              </a:rPr>
              <a:t>Enter a whole number</a:t>
            </a:r>
            <a:r>
              <a:rPr lang="en-GB" sz="2000" b="1" dirty="0" smtClean="0">
                <a:latin typeface="Courier New" panose="02070309020205020404" pitchFamily="49" charset="0"/>
                <a:cs typeface="Courier New" panose="02070309020205020404" pitchFamily="49" charset="0"/>
              </a:rPr>
              <a:t>”</a:t>
            </a:r>
          </a:p>
          <a:p>
            <a:r>
              <a:rPr lang="en-GB" sz="2000" b="1" dirty="0">
                <a:latin typeface="Courier New" panose="02070309020205020404" pitchFamily="49" charset="0"/>
                <a:cs typeface="Courier New" panose="02070309020205020404" pitchFamily="49" charset="0"/>
              </a:rPr>
              <a:t>	</a:t>
            </a:r>
            <a:r>
              <a:rPr lang="en-GB" sz="2000" b="1" dirty="0" smtClean="0">
                <a:latin typeface="Courier New" panose="02070309020205020404" pitchFamily="49" charset="0"/>
                <a:cs typeface="Courier New" panose="02070309020205020404" pitchFamily="49" charset="0"/>
              </a:rPr>
              <a:t>INPUT number</a:t>
            </a:r>
            <a:endParaRPr lang="en-GB" sz="2000" b="1" dirty="0">
              <a:latin typeface="Courier New" panose="02070309020205020404" pitchFamily="49" charset="0"/>
              <a:cs typeface="Courier New" panose="02070309020205020404" pitchFamily="49" charset="0"/>
            </a:endParaRPr>
          </a:p>
          <a:p>
            <a:r>
              <a:rPr lang="en-GB" sz="2000" b="1" dirty="0">
                <a:latin typeface="Courier New" panose="02070309020205020404" pitchFamily="49" charset="0"/>
                <a:cs typeface="Courier New" panose="02070309020205020404" pitchFamily="49" charset="0"/>
              </a:rPr>
              <a:t>	check = number MOD 2</a:t>
            </a:r>
          </a:p>
          <a:p>
            <a:r>
              <a:rPr lang="en-GB" sz="2000" b="1" dirty="0">
                <a:latin typeface="Courier New" panose="02070309020205020404" pitchFamily="49" charset="0"/>
                <a:cs typeface="Courier New" panose="02070309020205020404" pitchFamily="49" charset="0"/>
              </a:rPr>
              <a:t>	</a:t>
            </a:r>
            <a:r>
              <a:rPr lang="en-GB" sz="2000" b="1" dirty="0" smtClean="0">
                <a:latin typeface="Courier New" panose="02070309020205020404" pitchFamily="49" charset="0"/>
                <a:cs typeface="Courier New" panose="02070309020205020404" pitchFamily="49" charset="0"/>
              </a:rPr>
              <a:t>IF check </a:t>
            </a:r>
            <a:r>
              <a:rPr lang="en-GB" sz="2000" b="1" dirty="0">
                <a:latin typeface="Courier New" panose="02070309020205020404" pitchFamily="49" charset="0"/>
                <a:cs typeface="Courier New" panose="02070309020205020404" pitchFamily="49" charset="0"/>
              </a:rPr>
              <a:t>== 1 </a:t>
            </a:r>
            <a:r>
              <a:rPr lang="en-GB" sz="2000" b="1" dirty="0" smtClean="0">
                <a:latin typeface="Courier New" panose="02070309020205020404" pitchFamily="49" charset="0"/>
                <a:cs typeface="Courier New" panose="02070309020205020404" pitchFamily="49" charset="0"/>
              </a:rPr>
              <a:t>THEN</a:t>
            </a:r>
            <a:endParaRPr lang="en-GB" sz="2000" b="1" dirty="0">
              <a:latin typeface="Courier New" panose="02070309020205020404" pitchFamily="49" charset="0"/>
              <a:cs typeface="Courier New" panose="02070309020205020404" pitchFamily="49" charset="0"/>
            </a:endParaRPr>
          </a:p>
          <a:p>
            <a:r>
              <a:rPr lang="en-GB" sz="2000" b="1" dirty="0">
                <a:latin typeface="Courier New" panose="02070309020205020404" pitchFamily="49" charset="0"/>
                <a:cs typeface="Courier New" panose="02070309020205020404" pitchFamily="49" charset="0"/>
              </a:rPr>
              <a:t>		</a:t>
            </a:r>
            <a:r>
              <a:rPr lang="en-GB" sz="2000" b="1" dirty="0" smtClean="0">
                <a:latin typeface="Courier New" panose="02070309020205020404" pitchFamily="49" charset="0"/>
                <a:cs typeface="Courier New" panose="02070309020205020404" pitchFamily="49" charset="0"/>
              </a:rPr>
              <a:t>OUTPUT “This </a:t>
            </a:r>
            <a:r>
              <a:rPr lang="en-GB" sz="2000" b="1" dirty="0">
                <a:latin typeface="Courier New" panose="02070309020205020404" pitchFamily="49" charset="0"/>
                <a:cs typeface="Courier New" panose="02070309020205020404" pitchFamily="49" charset="0"/>
              </a:rPr>
              <a:t>is a whole number</a:t>
            </a:r>
            <a:r>
              <a:rPr lang="en-GB" sz="2000" b="1" dirty="0" smtClean="0">
                <a:latin typeface="Courier New" panose="02070309020205020404" pitchFamily="49" charset="0"/>
                <a:cs typeface="Courier New" panose="02070309020205020404" pitchFamily="49" charset="0"/>
              </a:rPr>
              <a:t>”</a:t>
            </a:r>
            <a:endParaRPr lang="en-GB" sz="2000" b="1" dirty="0">
              <a:latin typeface="Courier New" panose="02070309020205020404" pitchFamily="49" charset="0"/>
              <a:cs typeface="Courier New" panose="02070309020205020404" pitchFamily="49" charset="0"/>
            </a:endParaRPr>
          </a:p>
          <a:p>
            <a:r>
              <a:rPr lang="en-GB" sz="2000" b="1" dirty="0">
                <a:latin typeface="Courier New" panose="02070309020205020404" pitchFamily="49" charset="0"/>
                <a:cs typeface="Courier New" panose="02070309020205020404" pitchFamily="49" charset="0"/>
              </a:rPr>
              <a:t>		</a:t>
            </a:r>
            <a:r>
              <a:rPr lang="en-GB" sz="2000" b="1" dirty="0" err="1">
                <a:latin typeface="Courier New" panose="02070309020205020404" pitchFamily="49" charset="0"/>
                <a:cs typeface="Courier New" panose="02070309020205020404" pitchFamily="49" charset="0"/>
              </a:rPr>
              <a:t>wholeNumber</a:t>
            </a:r>
            <a:r>
              <a:rPr lang="en-GB" sz="2000" b="1" dirty="0">
                <a:latin typeface="Courier New" panose="02070309020205020404" pitchFamily="49" charset="0"/>
                <a:cs typeface="Courier New" panose="02070309020205020404" pitchFamily="49" charset="0"/>
              </a:rPr>
              <a:t> = true</a:t>
            </a:r>
          </a:p>
          <a:p>
            <a:r>
              <a:rPr lang="en-GB" sz="2000" b="1" dirty="0">
                <a:latin typeface="Courier New" panose="02070309020205020404" pitchFamily="49" charset="0"/>
                <a:cs typeface="Courier New" panose="02070309020205020404" pitchFamily="49" charset="0"/>
              </a:rPr>
              <a:t>	</a:t>
            </a:r>
            <a:r>
              <a:rPr lang="en-GB" sz="2000" b="1" dirty="0" smtClean="0">
                <a:latin typeface="Courier New" panose="02070309020205020404" pitchFamily="49" charset="0"/>
                <a:cs typeface="Courier New" panose="02070309020205020404" pitchFamily="49" charset="0"/>
              </a:rPr>
              <a:t>ELSEIF check </a:t>
            </a:r>
            <a:r>
              <a:rPr lang="en-GB" sz="2000" b="1" dirty="0">
                <a:latin typeface="Courier New" panose="02070309020205020404" pitchFamily="49" charset="0"/>
                <a:cs typeface="Courier New" panose="02070309020205020404" pitchFamily="49" charset="0"/>
              </a:rPr>
              <a:t>== 0 then</a:t>
            </a:r>
          </a:p>
          <a:p>
            <a:r>
              <a:rPr lang="en-GB" sz="2000" b="1" dirty="0">
                <a:latin typeface="Courier New" panose="02070309020205020404" pitchFamily="49" charset="0"/>
                <a:cs typeface="Courier New" panose="02070309020205020404" pitchFamily="49" charset="0"/>
              </a:rPr>
              <a:t>		</a:t>
            </a:r>
            <a:r>
              <a:rPr lang="en-GB" sz="2000" b="1" dirty="0" smtClean="0">
                <a:latin typeface="Courier New" panose="02070309020205020404" pitchFamily="49" charset="0"/>
                <a:cs typeface="Courier New" panose="02070309020205020404" pitchFamily="49" charset="0"/>
              </a:rPr>
              <a:t>OUTPUT “This </a:t>
            </a:r>
            <a:r>
              <a:rPr lang="en-GB" sz="2000" b="1" dirty="0">
                <a:latin typeface="Courier New" panose="02070309020205020404" pitchFamily="49" charset="0"/>
                <a:cs typeface="Courier New" panose="02070309020205020404" pitchFamily="49" charset="0"/>
              </a:rPr>
              <a:t>is a whole number</a:t>
            </a:r>
            <a:r>
              <a:rPr lang="en-GB" sz="2000" b="1" dirty="0" smtClean="0">
                <a:latin typeface="Courier New" panose="02070309020205020404" pitchFamily="49" charset="0"/>
                <a:cs typeface="Courier New" panose="02070309020205020404" pitchFamily="49" charset="0"/>
              </a:rPr>
              <a:t>”</a:t>
            </a:r>
            <a:endParaRPr lang="en-GB" sz="2000" b="1" dirty="0">
              <a:latin typeface="Courier New" panose="02070309020205020404" pitchFamily="49" charset="0"/>
              <a:cs typeface="Courier New" panose="02070309020205020404" pitchFamily="49" charset="0"/>
            </a:endParaRPr>
          </a:p>
          <a:p>
            <a:r>
              <a:rPr lang="en-GB" sz="2000" b="1" dirty="0">
                <a:latin typeface="Courier New" panose="02070309020205020404" pitchFamily="49" charset="0"/>
                <a:cs typeface="Courier New" panose="02070309020205020404" pitchFamily="49" charset="0"/>
              </a:rPr>
              <a:t>		</a:t>
            </a:r>
            <a:r>
              <a:rPr lang="en-GB" sz="2000" b="1" dirty="0" err="1">
                <a:latin typeface="Courier New" panose="02070309020205020404" pitchFamily="49" charset="0"/>
                <a:cs typeface="Courier New" panose="02070309020205020404" pitchFamily="49" charset="0"/>
              </a:rPr>
              <a:t>wholeNumber</a:t>
            </a:r>
            <a:r>
              <a:rPr lang="en-GB" sz="2000" b="1" dirty="0">
                <a:latin typeface="Courier New" panose="02070309020205020404" pitchFamily="49" charset="0"/>
                <a:cs typeface="Courier New" panose="02070309020205020404" pitchFamily="49" charset="0"/>
              </a:rPr>
              <a:t> = </a:t>
            </a:r>
            <a:r>
              <a:rPr lang="en-GB" sz="2000" b="1" dirty="0" smtClean="0">
                <a:latin typeface="Courier New" panose="02070309020205020404" pitchFamily="49" charset="0"/>
                <a:cs typeface="Courier New" panose="02070309020205020404" pitchFamily="49" charset="0"/>
              </a:rPr>
              <a:t>true</a:t>
            </a:r>
          </a:p>
          <a:p>
            <a:r>
              <a:rPr lang="en-GB" sz="2000" b="1"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109551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Example </a:t>
            </a:r>
            <a:r>
              <a:rPr lang="en-GB" b="1" dirty="0">
                <a:solidFill>
                  <a:schemeClr val="tx1"/>
                </a:solidFill>
                <a:effectLst>
                  <a:outerShdw blurRad="38100" dist="38100" dir="2700000" algn="tl">
                    <a:srgbClr val="000000">
                      <a:alpha val="43137"/>
                    </a:srgbClr>
                  </a:outerShdw>
                </a:effectLst>
              </a:rPr>
              <a:t>Answer, High</a:t>
            </a:r>
          </a:p>
        </p:txBody>
      </p:sp>
      <p:sp>
        <p:nvSpPr>
          <p:cNvPr id="5" name="Content Placeholder 3"/>
          <p:cNvSpPr>
            <a:spLocks noGrp="1"/>
          </p:cNvSpPr>
          <p:nvPr>
            <p:ph idx="1"/>
          </p:nvPr>
        </p:nvSpPr>
        <p:spPr>
          <a:xfrm>
            <a:off x="385480" y="1600201"/>
            <a:ext cx="8686800" cy="2077164"/>
          </a:xfrm>
          <a:ln>
            <a:noFill/>
          </a:ln>
        </p:spPr>
        <p:txBody>
          <a:bodyPr wrap="square">
            <a:spAutoFit/>
          </a:bodyPr>
          <a:lstStyle/>
          <a:p>
            <a:pPr marL="0" indent="0">
              <a:buNone/>
            </a:pPr>
            <a:r>
              <a:rPr lang="en-GB" sz="2000" b="1" dirty="0">
                <a:latin typeface="Courier New" panose="02070309020205020404" pitchFamily="49" charset="0"/>
                <a:cs typeface="Courier New" panose="02070309020205020404" pitchFamily="49" charset="0"/>
              </a:rPr>
              <a:t>	</a:t>
            </a:r>
            <a:r>
              <a:rPr lang="en-GB" sz="2000" b="1" dirty="0" smtClean="0">
                <a:latin typeface="Courier New" panose="02070309020205020404" pitchFamily="49" charset="0"/>
                <a:cs typeface="Courier New" panose="02070309020205020404" pitchFamily="49" charset="0"/>
              </a:rPr>
              <a:t>ELSE</a:t>
            </a:r>
            <a:endParaRPr lang="en-GB" sz="2000" b="1" dirty="0">
              <a:latin typeface="Courier New" panose="02070309020205020404" pitchFamily="49" charset="0"/>
              <a:cs typeface="Courier New" panose="02070309020205020404" pitchFamily="49" charset="0"/>
            </a:endParaRPr>
          </a:p>
          <a:p>
            <a:pPr marL="0" indent="0">
              <a:buNone/>
            </a:pPr>
            <a:r>
              <a:rPr lang="en-GB" sz="2000" b="1" dirty="0">
                <a:latin typeface="Courier New" panose="02070309020205020404" pitchFamily="49" charset="0"/>
                <a:cs typeface="Courier New" panose="02070309020205020404" pitchFamily="49" charset="0"/>
              </a:rPr>
              <a:t>		</a:t>
            </a:r>
            <a:r>
              <a:rPr lang="en-GB" sz="2000" b="1" dirty="0" smtClean="0">
                <a:latin typeface="Courier New" panose="02070309020205020404" pitchFamily="49" charset="0"/>
                <a:cs typeface="Courier New" panose="02070309020205020404" pitchFamily="49" charset="0"/>
              </a:rPr>
              <a:t>OUTPUT “This </a:t>
            </a:r>
            <a:r>
              <a:rPr lang="en-GB" sz="2000" b="1" dirty="0">
                <a:latin typeface="Courier New" panose="02070309020205020404" pitchFamily="49" charset="0"/>
                <a:cs typeface="Courier New" panose="02070309020205020404" pitchFamily="49" charset="0"/>
              </a:rPr>
              <a:t>is NOT a whole number, try again</a:t>
            </a:r>
            <a:r>
              <a:rPr lang="en-GB" sz="2000" b="1" dirty="0" smtClean="0">
                <a:latin typeface="Courier New" panose="02070309020205020404" pitchFamily="49" charset="0"/>
                <a:cs typeface="Courier New" panose="02070309020205020404" pitchFamily="49" charset="0"/>
              </a:rPr>
              <a:t>!”</a:t>
            </a:r>
            <a:endParaRPr lang="en-GB" sz="2000" b="1" dirty="0">
              <a:latin typeface="Courier New" panose="02070309020205020404" pitchFamily="49" charset="0"/>
              <a:cs typeface="Courier New" panose="02070309020205020404" pitchFamily="49" charset="0"/>
            </a:endParaRPr>
          </a:p>
          <a:p>
            <a:pPr marL="0" indent="0">
              <a:buNone/>
            </a:pPr>
            <a:r>
              <a:rPr lang="en-GB" sz="2000" b="1" dirty="0">
                <a:latin typeface="Courier New" panose="02070309020205020404" pitchFamily="49" charset="0"/>
                <a:cs typeface="Courier New" panose="02070309020205020404" pitchFamily="49" charset="0"/>
              </a:rPr>
              <a:t>	</a:t>
            </a:r>
            <a:r>
              <a:rPr lang="en-GB" sz="2000" b="1" dirty="0" smtClean="0">
                <a:latin typeface="Courier New" panose="02070309020205020404" pitchFamily="49" charset="0"/>
                <a:cs typeface="Courier New" panose="02070309020205020404" pitchFamily="49" charset="0"/>
              </a:rPr>
              <a:t>ENDIF</a:t>
            </a:r>
          </a:p>
          <a:p>
            <a:pPr marL="0" indent="0">
              <a:buNone/>
            </a:pPr>
            <a:endParaRPr lang="en-GB" sz="2000" b="1" dirty="0">
              <a:latin typeface="Courier New" panose="02070309020205020404" pitchFamily="49" charset="0"/>
              <a:cs typeface="Courier New" panose="02070309020205020404" pitchFamily="49" charset="0"/>
            </a:endParaRPr>
          </a:p>
          <a:p>
            <a:pPr marL="0" indent="0">
              <a:buNone/>
            </a:pPr>
            <a:r>
              <a:rPr lang="en-GB" sz="2000" b="1" dirty="0" smtClean="0">
                <a:latin typeface="Courier New" panose="02070309020205020404" pitchFamily="49" charset="0"/>
                <a:cs typeface="Courier New" panose="02070309020205020404" pitchFamily="49" charset="0"/>
              </a:rPr>
              <a:t>UNTIL </a:t>
            </a:r>
            <a:r>
              <a:rPr lang="en-GB" sz="2000" b="1" dirty="0" err="1" smtClean="0">
                <a:latin typeface="Courier New" panose="02070309020205020404" pitchFamily="49" charset="0"/>
                <a:cs typeface="Courier New" panose="02070309020205020404" pitchFamily="49" charset="0"/>
              </a:rPr>
              <a:t>wholeNumber</a:t>
            </a:r>
            <a:r>
              <a:rPr lang="en-GB" sz="2000" b="1" dirty="0" smtClean="0">
                <a:latin typeface="Courier New" panose="02070309020205020404" pitchFamily="49" charset="0"/>
                <a:cs typeface="Courier New" panose="02070309020205020404" pitchFamily="49" charset="0"/>
              </a:rPr>
              <a:t> = true</a:t>
            </a:r>
            <a:endParaRPr lang="en-GB"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138598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Plenary</a:t>
            </a:r>
            <a:endParaRPr lang="en-GB"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600201"/>
            <a:ext cx="8229600" cy="2164975"/>
          </a:xfrm>
          <a:ln>
            <a:noFill/>
          </a:ln>
        </p:spPr>
        <p:txBody>
          <a:bodyPr>
            <a:normAutofit/>
          </a:bodyPr>
          <a:lstStyle/>
          <a:p>
            <a:pPr marL="361950" indent="-361950">
              <a:buFont typeface="Arial" panose="020B0604020202020204" pitchFamily="34" charset="0"/>
              <a:buChar char="•"/>
            </a:pPr>
            <a:r>
              <a:rPr lang="en-GB" dirty="0">
                <a:latin typeface="Arial" panose="020B0604020202020204" pitchFamily="34" charset="0"/>
                <a:cs typeface="Arial" panose="020B0604020202020204" pitchFamily="34" charset="0"/>
              </a:rPr>
              <a:t>What are the differences between Pseudocode and programming code</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41901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757537"/>
          </a:xfrm>
          <a:prstGeom prst="roundRect">
            <a:avLst>
              <a:gd name="adj" fmla="val 16667"/>
            </a:avLst>
          </a:prstGeom>
          <a:solidFill>
            <a:schemeClr val="tx2">
              <a:lumMod val="40000"/>
              <a:lumOff val="60000"/>
            </a:schemeClr>
          </a:solidFill>
          <a:ln w="9525">
            <a:noFill/>
            <a:round/>
            <a:headEnd/>
            <a:tailEnd/>
          </a:ln>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rgbClr val="FF0000"/>
                </a:solidFill>
                <a:latin typeface="Arial" charset="0"/>
                <a:ea typeface="+mj-ea"/>
                <a:cs typeface="+mj-cs"/>
              </a:defRPr>
            </a:lvl1pPr>
            <a:lvl2pPr algn="ctr" defTabSz="457200" rtl="0" eaLnBrk="0" fontAlgn="base" hangingPunct="0">
              <a:spcBef>
                <a:spcPct val="0"/>
              </a:spcBef>
              <a:spcAft>
                <a:spcPct val="0"/>
              </a:spcAft>
              <a:defRPr sz="4400">
                <a:solidFill>
                  <a:srgbClr val="FF0000"/>
                </a:solidFill>
                <a:latin typeface="Arial" charset="0"/>
              </a:defRPr>
            </a:lvl2pPr>
            <a:lvl3pPr algn="ctr" defTabSz="457200" rtl="0" eaLnBrk="0" fontAlgn="base" hangingPunct="0">
              <a:spcBef>
                <a:spcPct val="0"/>
              </a:spcBef>
              <a:spcAft>
                <a:spcPct val="0"/>
              </a:spcAft>
              <a:defRPr sz="4400">
                <a:solidFill>
                  <a:srgbClr val="FF0000"/>
                </a:solidFill>
                <a:latin typeface="Arial" charset="0"/>
              </a:defRPr>
            </a:lvl3pPr>
            <a:lvl4pPr algn="ctr" defTabSz="457200" rtl="0" eaLnBrk="0" fontAlgn="base" hangingPunct="0">
              <a:spcBef>
                <a:spcPct val="0"/>
              </a:spcBef>
              <a:spcAft>
                <a:spcPct val="0"/>
              </a:spcAft>
              <a:defRPr sz="4400">
                <a:solidFill>
                  <a:srgbClr val="FF0000"/>
                </a:solidFill>
                <a:latin typeface="Arial" charset="0"/>
              </a:defRPr>
            </a:lvl4pPr>
            <a:lvl5pPr algn="ctr" defTabSz="457200" rtl="0" eaLnBrk="0" fontAlgn="base" hangingPunct="0">
              <a:spcBef>
                <a:spcPct val="0"/>
              </a:spcBef>
              <a:spcAft>
                <a:spcPct val="0"/>
              </a:spcAft>
              <a:defRPr sz="4400">
                <a:solidFill>
                  <a:srgbClr val="FF0000"/>
                </a:solidFill>
                <a:latin typeface="Arial" charset="0"/>
              </a:defRPr>
            </a:lvl5pPr>
            <a:lvl6pPr marL="457200" algn="ctr" defTabSz="457200" rtl="0" fontAlgn="base">
              <a:spcBef>
                <a:spcPct val="0"/>
              </a:spcBef>
              <a:spcAft>
                <a:spcPct val="0"/>
              </a:spcAft>
              <a:defRPr sz="4400">
                <a:solidFill>
                  <a:srgbClr val="FF0000"/>
                </a:solidFill>
                <a:latin typeface="Calibri" pitchFamily="34" charset="0"/>
              </a:defRPr>
            </a:lvl6pPr>
            <a:lvl7pPr marL="914400" algn="ctr" defTabSz="457200" rtl="0" fontAlgn="base">
              <a:spcBef>
                <a:spcPct val="0"/>
              </a:spcBef>
              <a:spcAft>
                <a:spcPct val="0"/>
              </a:spcAft>
              <a:defRPr sz="4400">
                <a:solidFill>
                  <a:srgbClr val="FF0000"/>
                </a:solidFill>
                <a:latin typeface="Calibri" pitchFamily="34" charset="0"/>
              </a:defRPr>
            </a:lvl7pPr>
            <a:lvl8pPr marL="1371600" algn="ctr" defTabSz="457200" rtl="0" fontAlgn="base">
              <a:spcBef>
                <a:spcPct val="0"/>
              </a:spcBef>
              <a:spcAft>
                <a:spcPct val="0"/>
              </a:spcAft>
              <a:defRPr sz="4400">
                <a:solidFill>
                  <a:srgbClr val="FF0000"/>
                </a:solidFill>
                <a:latin typeface="Calibri" pitchFamily="34" charset="0"/>
              </a:defRPr>
            </a:lvl8pPr>
            <a:lvl9pPr marL="1828800" algn="ctr" defTabSz="457200" rtl="0" fontAlgn="base">
              <a:spcBef>
                <a:spcPct val="0"/>
              </a:spcBef>
              <a:spcAft>
                <a:spcPct val="0"/>
              </a:spcAft>
              <a:defRPr sz="4400">
                <a:solidFill>
                  <a:srgbClr val="FF0000"/>
                </a:solidFill>
                <a:latin typeface="Calibri" pitchFamily="34" charset="0"/>
              </a:defRPr>
            </a:lvl9pPr>
          </a:lstStyle>
          <a:p>
            <a:pPr algn="l"/>
            <a:r>
              <a:rPr lang="en-GB" sz="4000" dirty="0" smtClean="0">
                <a:solidFill>
                  <a:schemeClr val="tx1"/>
                </a:solidFill>
                <a:latin typeface="Adobe Gothic Std B" panose="020B0800000000000000" pitchFamily="34" charset="-128"/>
                <a:ea typeface="Adobe Gothic Std B" panose="020B0800000000000000" pitchFamily="34" charset="-128"/>
              </a:rPr>
              <a:t>Computational Thinking</a:t>
            </a:r>
            <a:endParaRPr lang="en-GB" sz="4000" dirty="0">
              <a:solidFill>
                <a:schemeClr val="tx1"/>
              </a:solidFill>
              <a:latin typeface="Adobe Gothic Std B" panose="020B0800000000000000" pitchFamily="34" charset="-128"/>
              <a:ea typeface="Adobe Gothic Std B" panose="020B0800000000000000" pitchFamily="34" charset="-128"/>
            </a:endParaRPr>
          </a:p>
        </p:txBody>
      </p:sp>
      <p:sp>
        <p:nvSpPr>
          <p:cNvPr id="2" name="Title 1"/>
          <p:cNvSpPr>
            <a:spLocks noGrp="1"/>
          </p:cNvSpPr>
          <p:nvPr>
            <p:ph type="title"/>
          </p:nvPr>
        </p:nvSpPr>
        <p:spPr>
          <a:xfrm>
            <a:off x="171450" y="944594"/>
            <a:ext cx="8229600" cy="852488"/>
          </a:xfrm>
          <a:ln>
            <a:noFill/>
          </a:ln>
        </p:spPr>
        <p:txBody>
          <a:bodyPr/>
          <a:lstStyle/>
          <a:p>
            <a:pPr algn="l"/>
            <a:r>
              <a:rPr lang="en-GB" sz="3600" dirty="0" smtClean="0">
                <a:solidFill>
                  <a:srgbClr val="7030A0"/>
                </a:solidFill>
                <a:latin typeface="Adobe Gothic Std B" panose="020B0800000000000000" pitchFamily="34" charset="-128"/>
                <a:ea typeface="Adobe Gothic Std B" panose="020B0800000000000000" pitchFamily="34" charset="-128"/>
              </a:rPr>
              <a:t>Todays learning Intentions</a:t>
            </a:r>
            <a:endParaRPr lang="en-GB" sz="3600" dirty="0">
              <a:solidFill>
                <a:srgbClr val="7030A0"/>
              </a:solidFill>
              <a:latin typeface="Adobe Gothic Std B" panose="020B0800000000000000" pitchFamily="34" charset="-128"/>
              <a:ea typeface="Adobe Gothic Std B" panose="020B0800000000000000" pitchFamily="34" charset="-128"/>
            </a:endParaRPr>
          </a:p>
        </p:txBody>
      </p:sp>
      <p:pic>
        <p:nvPicPr>
          <p:cNvPr id="5" name="Picture 4"/>
          <p:cNvPicPr>
            <a:picLocks noChangeAspect="1"/>
          </p:cNvPicPr>
          <p:nvPr/>
        </p:nvPicPr>
        <p:blipFill rotWithShape="1">
          <a:blip r:embed="rId2"/>
          <a:srcRect l="3050" t="4761" r="3390" b="7954"/>
          <a:stretch/>
        </p:blipFill>
        <p:spPr>
          <a:xfrm>
            <a:off x="6409366" y="0"/>
            <a:ext cx="2734634" cy="1634836"/>
          </a:xfrm>
          <a:prstGeom prst="rect">
            <a:avLst/>
          </a:prstGeom>
        </p:spPr>
      </p:pic>
      <p:sp>
        <p:nvSpPr>
          <p:cNvPr id="3" name="Content Placeholder 2"/>
          <p:cNvSpPr>
            <a:spLocks noGrp="1"/>
          </p:cNvSpPr>
          <p:nvPr>
            <p:ph idx="1"/>
          </p:nvPr>
        </p:nvSpPr>
        <p:spPr>
          <a:xfrm>
            <a:off x="171450" y="1634180"/>
            <a:ext cx="8889423" cy="3738074"/>
          </a:xfrm>
          <a:ln>
            <a:noFill/>
          </a:ln>
        </p:spPr>
        <p:txBody>
          <a:bodyPr>
            <a:normAutofit/>
          </a:bodyPr>
          <a:lstStyle/>
          <a:p>
            <a:pPr lvl="0"/>
            <a:r>
              <a:rPr lang="en-GB" b="1" dirty="0">
                <a:solidFill>
                  <a:srgbClr val="FF0000"/>
                </a:solidFill>
              </a:rPr>
              <a:t>Understand</a:t>
            </a:r>
            <a:r>
              <a:rPr lang="en-GB" dirty="0"/>
              <a:t> the term and processes in computational thinking.</a:t>
            </a:r>
          </a:p>
          <a:p>
            <a:r>
              <a:rPr lang="en-GB" b="1" dirty="0">
                <a:solidFill>
                  <a:srgbClr val="FF0000"/>
                </a:solidFill>
                <a:effectLst>
                  <a:outerShdw blurRad="38100" dist="38100" dir="2700000" algn="tl">
                    <a:srgbClr val="000000">
                      <a:alpha val="43137"/>
                    </a:srgbClr>
                  </a:outerShdw>
                </a:effectLst>
              </a:rPr>
              <a:t>Be able </a:t>
            </a:r>
            <a:r>
              <a:rPr lang="en-GB" dirty="0"/>
              <a:t>to use the skills of:</a:t>
            </a:r>
          </a:p>
          <a:p>
            <a:pPr lvl="1">
              <a:buFont typeface="Arial" panose="020B0604020202020204" pitchFamily="34" charset="0"/>
              <a:buChar char="−"/>
            </a:pPr>
            <a:r>
              <a:rPr lang="en-GB" dirty="0"/>
              <a:t>Abstraction</a:t>
            </a:r>
          </a:p>
          <a:p>
            <a:pPr lvl="1">
              <a:buFont typeface="Arial" panose="020B0604020202020204" pitchFamily="34" charset="0"/>
              <a:buChar char="−"/>
            </a:pPr>
            <a:r>
              <a:rPr lang="en-GB" dirty="0"/>
              <a:t>Decomposition</a:t>
            </a:r>
          </a:p>
          <a:p>
            <a:pPr lvl="1">
              <a:buFont typeface="Arial" panose="020B0604020202020204" pitchFamily="34" charset="0"/>
              <a:buChar char="−"/>
            </a:pPr>
            <a:r>
              <a:rPr lang="en-GB" dirty="0"/>
              <a:t>Algorithmic thinking.</a:t>
            </a:r>
            <a:endParaRPr lang="en-GB" sz="2800" dirty="0"/>
          </a:p>
        </p:txBody>
      </p:sp>
      <p:sp>
        <p:nvSpPr>
          <p:cNvPr id="9" name="TextBox 8"/>
          <p:cNvSpPr txBox="1"/>
          <p:nvPr/>
        </p:nvSpPr>
        <p:spPr>
          <a:xfrm>
            <a:off x="0" y="5386718"/>
            <a:ext cx="9144000" cy="1446550"/>
          </a:xfrm>
          <a:prstGeom prst="rect">
            <a:avLst/>
          </a:prstGeom>
          <a:solidFill>
            <a:srgbClr val="8EB4E3"/>
          </a:solidFill>
        </p:spPr>
        <p:txBody>
          <a:bodyPr wrap="square" rtlCol="0">
            <a:spAutoFit/>
          </a:bodyPr>
          <a:lstStyle/>
          <a:p>
            <a:pPr algn="ctr"/>
            <a:r>
              <a:rPr lang="en-GB" sz="2400" dirty="0" smtClean="0">
                <a:latin typeface="Adobe Gothic Std B" panose="020B0800000000000000" pitchFamily="34" charset="-128"/>
                <a:ea typeface="Adobe Gothic Std B" panose="020B0800000000000000" pitchFamily="34" charset="-128"/>
              </a:rPr>
              <a:t>Keywords</a:t>
            </a:r>
          </a:p>
          <a:p>
            <a:pPr algn="ctr"/>
            <a:endParaRPr lang="en-GB" sz="2400" dirty="0" smtClean="0">
              <a:latin typeface="Adobe Gothic Std B" panose="020B0800000000000000" pitchFamily="34" charset="-128"/>
              <a:ea typeface="Adobe Gothic Std B" panose="020B0800000000000000" pitchFamily="34" charset="-128"/>
            </a:endParaRPr>
          </a:p>
          <a:p>
            <a:pPr algn="ctr"/>
            <a:r>
              <a:rPr lang="en-GB" sz="2000" dirty="0" smtClean="0">
                <a:latin typeface="Adobe Gothic Std B" panose="020B0800000000000000" pitchFamily="34" charset="-128"/>
                <a:ea typeface="Adobe Gothic Std B" panose="020B0800000000000000" pitchFamily="34" charset="-128"/>
              </a:rPr>
              <a:t>Computational Thinking	    Abstraction		Algorithm		Decomposition		</a:t>
            </a:r>
            <a:endParaRPr lang="en-GB" sz="2000" dirty="0">
              <a:latin typeface="+mn-lt"/>
            </a:endParaRPr>
          </a:p>
        </p:txBody>
      </p:sp>
    </p:spTree>
    <p:extLst>
      <p:ext uri="{BB962C8B-B14F-4D97-AF65-F5344CB8AC3E}">
        <p14:creationId xmlns:p14="http://schemas.microsoft.com/office/powerpoint/2010/main" val="37239910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3568" y="3246156"/>
            <a:ext cx="7749232" cy="3200826"/>
          </a:xfrm>
          <a:prstGeom prst="roundRect">
            <a:avLst>
              <a:gd name="adj" fmla="val 16667"/>
            </a:avLst>
          </a:pr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lang="en-US" sz="4400" kern="1200" dirty="0">
                <a:solidFill>
                  <a:srgbClr val="FFFFFF"/>
                </a:solidFill>
                <a:latin typeface="Arial" pitchFamily="34" charset="0"/>
                <a:ea typeface="+mj-ea"/>
                <a:cs typeface="+mj-cs"/>
              </a:defRPr>
            </a:lvl1pPr>
            <a:lvl2pPr algn="ctr" defTabSz="457200" rtl="0" eaLnBrk="0" fontAlgn="base" hangingPunct="0">
              <a:spcBef>
                <a:spcPct val="0"/>
              </a:spcBef>
              <a:spcAft>
                <a:spcPct val="0"/>
              </a:spcAft>
              <a:defRPr sz="4400">
                <a:solidFill>
                  <a:srgbClr val="FF0000"/>
                </a:solidFill>
                <a:latin typeface="Arial" pitchFamily="34" charset="0"/>
              </a:defRPr>
            </a:lvl2pPr>
            <a:lvl3pPr algn="ctr" defTabSz="457200" rtl="0" eaLnBrk="0" fontAlgn="base" hangingPunct="0">
              <a:spcBef>
                <a:spcPct val="0"/>
              </a:spcBef>
              <a:spcAft>
                <a:spcPct val="0"/>
              </a:spcAft>
              <a:defRPr sz="4400">
                <a:solidFill>
                  <a:srgbClr val="FF0000"/>
                </a:solidFill>
                <a:latin typeface="Arial" pitchFamily="34" charset="0"/>
              </a:defRPr>
            </a:lvl3pPr>
            <a:lvl4pPr algn="ctr" defTabSz="457200" rtl="0" eaLnBrk="0" fontAlgn="base" hangingPunct="0">
              <a:spcBef>
                <a:spcPct val="0"/>
              </a:spcBef>
              <a:spcAft>
                <a:spcPct val="0"/>
              </a:spcAft>
              <a:defRPr sz="4400">
                <a:solidFill>
                  <a:srgbClr val="FF0000"/>
                </a:solidFill>
                <a:latin typeface="Arial" pitchFamily="34" charset="0"/>
              </a:defRPr>
            </a:lvl4pPr>
            <a:lvl5pPr algn="ctr" defTabSz="457200" rtl="0" eaLnBrk="0" fontAlgn="base" hangingPunct="0">
              <a:spcBef>
                <a:spcPct val="0"/>
              </a:spcBef>
              <a:spcAft>
                <a:spcPct val="0"/>
              </a:spcAft>
              <a:defRPr sz="4400">
                <a:solidFill>
                  <a:srgbClr val="FF0000"/>
                </a:solidFill>
                <a:latin typeface="Arial" pitchFamily="34" charset="0"/>
              </a:defRPr>
            </a:lvl5pPr>
            <a:lvl6pPr marL="457200" algn="ctr" defTabSz="457200" rtl="0" fontAlgn="base">
              <a:spcBef>
                <a:spcPct val="0"/>
              </a:spcBef>
              <a:spcAft>
                <a:spcPct val="0"/>
              </a:spcAft>
              <a:defRPr sz="4400">
                <a:solidFill>
                  <a:srgbClr val="FF0000"/>
                </a:solidFill>
                <a:latin typeface="Calibri" pitchFamily="34" charset="0"/>
              </a:defRPr>
            </a:lvl6pPr>
            <a:lvl7pPr marL="914400" algn="ctr" defTabSz="457200" rtl="0" fontAlgn="base">
              <a:spcBef>
                <a:spcPct val="0"/>
              </a:spcBef>
              <a:spcAft>
                <a:spcPct val="0"/>
              </a:spcAft>
              <a:defRPr sz="4400">
                <a:solidFill>
                  <a:srgbClr val="FF0000"/>
                </a:solidFill>
                <a:latin typeface="Calibri" pitchFamily="34" charset="0"/>
              </a:defRPr>
            </a:lvl7pPr>
            <a:lvl8pPr marL="1371600" algn="ctr" defTabSz="457200" rtl="0" fontAlgn="base">
              <a:spcBef>
                <a:spcPct val="0"/>
              </a:spcBef>
              <a:spcAft>
                <a:spcPct val="0"/>
              </a:spcAft>
              <a:defRPr sz="4400">
                <a:solidFill>
                  <a:srgbClr val="FF0000"/>
                </a:solidFill>
                <a:latin typeface="Calibri" pitchFamily="34" charset="0"/>
              </a:defRPr>
            </a:lvl8pPr>
            <a:lvl9pPr marL="1828800" algn="ctr" defTabSz="457200" rtl="0" fontAlgn="base">
              <a:spcBef>
                <a:spcPct val="0"/>
              </a:spcBef>
              <a:spcAft>
                <a:spcPct val="0"/>
              </a:spcAft>
              <a:defRPr sz="4400">
                <a:solidFill>
                  <a:srgbClr val="FF0000"/>
                </a:solidFill>
                <a:latin typeface="Calibri" pitchFamily="34" charset="0"/>
              </a:defRPr>
            </a:lvl9pPr>
          </a:lstStyle>
          <a:p>
            <a:pPr eaLnBrk="1" hangingPunct="1">
              <a:defRPr/>
            </a:pPr>
            <a:r>
              <a:rPr lang="en-GB" altLang="en-US" sz="5400" b="1" dirty="0" smtClean="0">
                <a:solidFill>
                  <a:srgbClr val="7030A0"/>
                </a:solidFill>
                <a:effectLst>
                  <a:outerShdw blurRad="38100" dist="38100" dir="2700000" algn="tl">
                    <a:srgbClr val="000000">
                      <a:alpha val="43137"/>
                    </a:srgbClr>
                  </a:outerShdw>
                </a:effectLst>
              </a:rPr>
              <a:t>Correcting &amp; Completing Algorithm (Pseudocode)</a:t>
            </a:r>
          </a:p>
        </p:txBody>
      </p:sp>
    </p:spTree>
    <p:extLst>
      <p:ext uri="{BB962C8B-B14F-4D97-AF65-F5344CB8AC3E}">
        <p14:creationId xmlns:p14="http://schemas.microsoft.com/office/powerpoint/2010/main" val="239294057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Big Picture</a:t>
            </a:r>
            <a:endParaRPr lang="en-GB" b="1" dirty="0">
              <a:solidFill>
                <a:schemeClr val="tx1"/>
              </a:solidFill>
              <a:effectLst>
                <a:outerShdw blurRad="38100" dist="38100" dir="2700000" algn="tl">
                  <a:srgbClr val="000000">
                    <a:alpha val="43137"/>
                  </a:srgbClr>
                </a:outerShdw>
              </a:effectLst>
            </a:endParaRPr>
          </a:p>
        </p:txBody>
      </p:sp>
      <p:sp>
        <p:nvSpPr>
          <p:cNvPr id="3" name="Text Placeholder 2"/>
          <p:cNvSpPr>
            <a:spLocks noGrp="1"/>
          </p:cNvSpPr>
          <p:nvPr>
            <p:ph idx="1"/>
          </p:nvPr>
        </p:nvSpPr>
        <p:spPr>
          <a:xfrm>
            <a:off x="457199" y="1166813"/>
            <a:ext cx="8390965" cy="4959350"/>
          </a:xfrm>
        </p:spPr>
        <p:txBody>
          <a:bodyPr/>
          <a:lstStyle/>
          <a:p>
            <a:pPr marL="0" lvl="0" indent="0" algn="ctr">
              <a:buNone/>
            </a:pPr>
            <a:r>
              <a:rPr lang="en-GB" sz="3200" b="1" dirty="0"/>
              <a:t>Is everything perfect first time?</a:t>
            </a:r>
            <a:endParaRPr lang="en-GB" sz="3200" dirty="0"/>
          </a:p>
          <a:p>
            <a:pPr marL="0" lvl="0" indent="0">
              <a:buNone/>
            </a:pPr>
            <a:endParaRPr lang="en-GB" sz="3200" dirty="0"/>
          </a:p>
          <a:p>
            <a:r>
              <a:rPr lang="en-GB" sz="3200" dirty="0"/>
              <a:t>No!  Especially not in </a:t>
            </a:r>
            <a:r>
              <a:rPr lang="en-GB" sz="3200" dirty="0" smtClean="0"/>
              <a:t>programming.</a:t>
            </a:r>
          </a:p>
          <a:p>
            <a:r>
              <a:rPr lang="en-GB" sz="3200" dirty="0" smtClean="0"/>
              <a:t>It </a:t>
            </a:r>
            <a:r>
              <a:rPr lang="en-GB" sz="3200" dirty="0"/>
              <a:t>is expected and not a </a:t>
            </a:r>
            <a:r>
              <a:rPr lang="en-GB" sz="3200" dirty="0" smtClean="0"/>
              <a:t>weakness.</a:t>
            </a:r>
          </a:p>
          <a:p>
            <a:r>
              <a:rPr lang="en-GB" sz="3200" dirty="0" smtClean="0"/>
              <a:t>The </a:t>
            </a:r>
            <a:r>
              <a:rPr lang="en-GB" sz="3200" dirty="0"/>
              <a:t>challenge is finding and correcting the errors.</a:t>
            </a:r>
          </a:p>
        </p:txBody>
      </p:sp>
    </p:spTree>
    <p:extLst>
      <p:ext uri="{BB962C8B-B14F-4D97-AF65-F5344CB8AC3E}">
        <p14:creationId xmlns:p14="http://schemas.microsoft.com/office/powerpoint/2010/main" val="108371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757537"/>
          </a:xfrm>
          <a:prstGeom prst="roundRect">
            <a:avLst>
              <a:gd name="adj" fmla="val 16667"/>
            </a:avLst>
          </a:prstGeom>
          <a:solidFill>
            <a:schemeClr val="tx2">
              <a:lumMod val="40000"/>
              <a:lumOff val="60000"/>
            </a:schemeClr>
          </a:solidFill>
          <a:ln w="9525">
            <a:noFill/>
            <a:round/>
            <a:headEnd/>
            <a:tailEnd/>
          </a:ln>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rgbClr val="FF0000"/>
                </a:solidFill>
                <a:latin typeface="Arial" charset="0"/>
                <a:ea typeface="+mj-ea"/>
                <a:cs typeface="+mj-cs"/>
              </a:defRPr>
            </a:lvl1pPr>
            <a:lvl2pPr algn="ctr" defTabSz="457200" rtl="0" eaLnBrk="0" fontAlgn="base" hangingPunct="0">
              <a:spcBef>
                <a:spcPct val="0"/>
              </a:spcBef>
              <a:spcAft>
                <a:spcPct val="0"/>
              </a:spcAft>
              <a:defRPr sz="4400">
                <a:solidFill>
                  <a:srgbClr val="FF0000"/>
                </a:solidFill>
                <a:latin typeface="Arial" charset="0"/>
              </a:defRPr>
            </a:lvl2pPr>
            <a:lvl3pPr algn="ctr" defTabSz="457200" rtl="0" eaLnBrk="0" fontAlgn="base" hangingPunct="0">
              <a:spcBef>
                <a:spcPct val="0"/>
              </a:spcBef>
              <a:spcAft>
                <a:spcPct val="0"/>
              </a:spcAft>
              <a:defRPr sz="4400">
                <a:solidFill>
                  <a:srgbClr val="FF0000"/>
                </a:solidFill>
                <a:latin typeface="Arial" charset="0"/>
              </a:defRPr>
            </a:lvl3pPr>
            <a:lvl4pPr algn="ctr" defTabSz="457200" rtl="0" eaLnBrk="0" fontAlgn="base" hangingPunct="0">
              <a:spcBef>
                <a:spcPct val="0"/>
              </a:spcBef>
              <a:spcAft>
                <a:spcPct val="0"/>
              </a:spcAft>
              <a:defRPr sz="4400">
                <a:solidFill>
                  <a:srgbClr val="FF0000"/>
                </a:solidFill>
                <a:latin typeface="Arial" charset="0"/>
              </a:defRPr>
            </a:lvl4pPr>
            <a:lvl5pPr algn="ctr" defTabSz="457200" rtl="0" eaLnBrk="0" fontAlgn="base" hangingPunct="0">
              <a:spcBef>
                <a:spcPct val="0"/>
              </a:spcBef>
              <a:spcAft>
                <a:spcPct val="0"/>
              </a:spcAft>
              <a:defRPr sz="4400">
                <a:solidFill>
                  <a:srgbClr val="FF0000"/>
                </a:solidFill>
                <a:latin typeface="Arial" charset="0"/>
              </a:defRPr>
            </a:lvl5pPr>
            <a:lvl6pPr marL="457200" algn="ctr" defTabSz="457200" rtl="0" fontAlgn="base">
              <a:spcBef>
                <a:spcPct val="0"/>
              </a:spcBef>
              <a:spcAft>
                <a:spcPct val="0"/>
              </a:spcAft>
              <a:defRPr sz="4400">
                <a:solidFill>
                  <a:srgbClr val="FF0000"/>
                </a:solidFill>
                <a:latin typeface="Calibri" pitchFamily="34" charset="0"/>
              </a:defRPr>
            </a:lvl6pPr>
            <a:lvl7pPr marL="914400" algn="ctr" defTabSz="457200" rtl="0" fontAlgn="base">
              <a:spcBef>
                <a:spcPct val="0"/>
              </a:spcBef>
              <a:spcAft>
                <a:spcPct val="0"/>
              </a:spcAft>
              <a:defRPr sz="4400">
                <a:solidFill>
                  <a:srgbClr val="FF0000"/>
                </a:solidFill>
                <a:latin typeface="Calibri" pitchFamily="34" charset="0"/>
              </a:defRPr>
            </a:lvl7pPr>
            <a:lvl8pPr marL="1371600" algn="ctr" defTabSz="457200" rtl="0" fontAlgn="base">
              <a:spcBef>
                <a:spcPct val="0"/>
              </a:spcBef>
              <a:spcAft>
                <a:spcPct val="0"/>
              </a:spcAft>
              <a:defRPr sz="4400">
                <a:solidFill>
                  <a:srgbClr val="FF0000"/>
                </a:solidFill>
                <a:latin typeface="Calibri" pitchFamily="34" charset="0"/>
              </a:defRPr>
            </a:lvl8pPr>
            <a:lvl9pPr marL="1828800" algn="ctr" defTabSz="457200" rtl="0" fontAlgn="base">
              <a:spcBef>
                <a:spcPct val="0"/>
              </a:spcBef>
              <a:spcAft>
                <a:spcPct val="0"/>
              </a:spcAft>
              <a:defRPr sz="4400">
                <a:solidFill>
                  <a:srgbClr val="FF0000"/>
                </a:solidFill>
                <a:latin typeface="Calibri" pitchFamily="34" charset="0"/>
              </a:defRPr>
            </a:lvl9pPr>
          </a:lstStyle>
          <a:p>
            <a:pPr algn="l"/>
            <a:r>
              <a:rPr lang="en-GB" sz="4000" dirty="0" smtClean="0">
                <a:solidFill>
                  <a:schemeClr val="tx1"/>
                </a:solidFill>
                <a:latin typeface="Adobe Gothic Std B" panose="020B0800000000000000" pitchFamily="34" charset="-128"/>
                <a:ea typeface="Adobe Gothic Std B" panose="020B0800000000000000" pitchFamily="34" charset="-128"/>
              </a:rPr>
              <a:t>Correcting Algorithm</a:t>
            </a:r>
            <a:endParaRPr lang="en-GB" sz="4000" dirty="0">
              <a:solidFill>
                <a:schemeClr val="tx1"/>
              </a:solidFill>
              <a:latin typeface="Adobe Gothic Std B" panose="020B0800000000000000" pitchFamily="34" charset="-128"/>
              <a:ea typeface="Adobe Gothic Std B" panose="020B0800000000000000" pitchFamily="34" charset="-128"/>
            </a:endParaRPr>
          </a:p>
        </p:txBody>
      </p:sp>
      <p:sp>
        <p:nvSpPr>
          <p:cNvPr id="2" name="Title 1"/>
          <p:cNvSpPr>
            <a:spLocks noGrp="1"/>
          </p:cNvSpPr>
          <p:nvPr>
            <p:ph type="title"/>
          </p:nvPr>
        </p:nvSpPr>
        <p:spPr>
          <a:xfrm>
            <a:off x="171450" y="944594"/>
            <a:ext cx="8229600" cy="852488"/>
          </a:xfrm>
          <a:ln>
            <a:noFill/>
          </a:ln>
        </p:spPr>
        <p:txBody>
          <a:bodyPr/>
          <a:lstStyle/>
          <a:p>
            <a:pPr algn="l"/>
            <a:r>
              <a:rPr lang="en-GB" sz="3600" dirty="0" smtClean="0">
                <a:solidFill>
                  <a:srgbClr val="7030A0"/>
                </a:solidFill>
                <a:latin typeface="Adobe Gothic Std B" panose="020B0800000000000000" pitchFamily="34" charset="-128"/>
                <a:ea typeface="Adobe Gothic Std B" panose="020B0800000000000000" pitchFamily="34" charset="-128"/>
              </a:rPr>
              <a:t>Todays learning Intentions</a:t>
            </a:r>
            <a:endParaRPr lang="en-GB" sz="3600" dirty="0">
              <a:solidFill>
                <a:srgbClr val="7030A0"/>
              </a:solidFill>
              <a:latin typeface="Adobe Gothic Std B" panose="020B0800000000000000" pitchFamily="34" charset="-128"/>
              <a:ea typeface="Adobe Gothic Std B" panose="020B0800000000000000" pitchFamily="34" charset="-128"/>
            </a:endParaRPr>
          </a:p>
        </p:txBody>
      </p:sp>
      <p:pic>
        <p:nvPicPr>
          <p:cNvPr id="5" name="Picture 4"/>
          <p:cNvPicPr>
            <a:picLocks noChangeAspect="1"/>
          </p:cNvPicPr>
          <p:nvPr/>
        </p:nvPicPr>
        <p:blipFill rotWithShape="1">
          <a:blip r:embed="rId2"/>
          <a:srcRect l="3050" t="4761" r="3390" b="7954"/>
          <a:stretch/>
        </p:blipFill>
        <p:spPr>
          <a:xfrm>
            <a:off x="6409366" y="0"/>
            <a:ext cx="2734634" cy="1634836"/>
          </a:xfrm>
          <a:prstGeom prst="rect">
            <a:avLst/>
          </a:prstGeom>
        </p:spPr>
      </p:pic>
      <p:sp>
        <p:nvSpPr>
          <p:cNvPr id="3" name="Content Placeholder 2"/>
          <p:cNvSpPr>
            <a:spLocks noGrp="1"/>
          </p:cNvSpPr>
          <p:nvPr>
            <p:ph idx="1"/>
          </p:nvPr>
        </p:nvSpPr>
        <p:spPr>
          <a:xfrm>
            <a:off x="171450" y="1634180"/>
            <a:ext cx="8889423" cy="2875239"/>
          </a:xfrm>
          <a:ln>
            <a:noFill/>
          </a:ln>
        </p:spPr>
        <p:txBody>
          <a:bodyPr>
            <a:normAutofit/>
          </a:bodyPr>
          <a:lstStyle/>
          <a:p>
            <a:r>
              <a:rPr lang="en-GB" sz="3200" b="1" dirty="0">
                <a:solidFill>
                  <a:srgbClr val="C00000"/>
                </a:solidFill>
                <a:cs typeface="Arial" panose="020B0604020202020204" pitchFamily="34" charset="0"/>
              </a:rPr>
              <a:t>Be able </a:t>
            </a:r>
            <a:r>
              <a:rPr lang="en-GB" sz="3200" dirty="0"/>
              <a:t>to find and correct errors in </a:t>
            </a:r>
            <a:r>
              <a:rPr lang="en-GB" sz="3200" dirty="0" smtClean="0"/>
              <a:t>algorithms</a:t>
            </a:r>
            <a:r>
              <a:rPr lang="en-GB" sz="3200" dirty="0" smtClean="0">
                <a:cs typeface="Arial" panose="020B0604020202020204" pitchFamily="34" charset="0"/>
              </a:rPr>
              <a:t>.</a:t>
            </a:r>
          </a:p>
          <a:p>
            <a:r>
              <a:rPr lang="en-GB" sz="3200" b="1" dirty="0">
                <a:solidFill>
                  <a:srgbClr val="C00000"/>
                </a:solidFill>
                <a:cs typeface="Arial" panose="020B0604020202020204" pitchFamily="34" charset="0"/>
              </a:rPr>
              <a:t>Be able </a:t>
            </a:r>
            <a:r>
              <a:rPr lang="en-GB" sz="3200" dirty="0" smtClean="0"/>
              <a:t>to </a:t>
            </a:r>
            <a:r>
              <a:rPr lang="en-GB" sz="3200" dirty="0"/>
              <a:t>complete algorithms where code is missing.</a:t>
            </a:r>
            <a:endParaRPr lang="en-GB" sz="3600" dirty="0"/>
          </a:p>
          <a:p>
            <a:endParaRPr lang="en-GB" sz="3200" dirty="0">
              <a:cs typeface="Arial" panose="020B0604020202020204" pitchFamily="34" charset="0"/>
            </a:endParaRPr>
          </a:p>
        </p:txBody>
      </p:sp>
      <p:sp>
        <p:nvSpPr>
          <p:cNvPr id="9" name="TextBox 8"/>
          <p:cNvSpPr txBox="1"/>
          <p:nvPr/>
        </p:nvSpPr>
        <p:spPr>
          <a:xfrm>
            <a:off x="0" y="5711908"/>
            <a:ext cx="9144000" cy="1138773"/>
          </a:xfrm>
          <a:prstGeom prst="rect">
            <a:avLst/>
          </a:prstGeom>
          <a:solidFill>
            <a:srgbClr val="8EB4E3"/>
          </a:solidFill>
        </p:spPr>
        <p:txBody>
          <a:bodyPr wrap="square" rtlCol="0">
            <a:spAutoFit/>
          </a:bodyPr>
          <a:lstStyle/>
          <a:p>
            <a:pPr algn="ctr"/>
            <a:r>
              <a:rPr lang="en-GB" sz="2400" dirty="0" smtClean="0">
                <a:latin typeface="Adobe Gothic Std B" panose="020B0800000000000000" pitchFamily="34" charset="-128"/>
                <a:ea typeface="Adobe Gothic Std B" panose="020B0800000000000000" pitchFamily="34" charset="-128"/>
              </a:rPr>
              <a:t>Keywords</a:t>
            </a:r>
          </a:p>
          <a:p>
            <a:pPr algn="ctr"/>
            <a:endParaRPr lang="en-GB" sz="2400" dirty="0" smtClean="0">
              <a:latin typeface="Adobe Gothic Std B" panose="020B0800000000000000" pitchFamily="34" charset="-128"/>
              <a:ea typeface="Adobe Gothic Std B" panose="020B0800000000000000" pitchFamily="34" charset="-128"/>
            </a:endParaRPr>
          </a:p>
          <a:p>
            <a:pPr algn="ctr"/>
            <a:r>
              <a:rPr lang="en-GB" sz="2000" dirty="0" smtClean="0">
                <a:latin typeface="Adobe Gothic Std B" panose="020B0800000000000000" pitchFamily="34" charset="-128"/>
                <a:ea typeface="Adobe Gothic Std B" panose="020B0800000000000000" pitchFamily="34" charset="-128"/>
              </a:rPr>
              <a:t>Dry run	    Pseudocode		Input/output		Trace Table 		</a:t>
            </a:r>
            <a:endParaRPr lang="en-GB" sz="2000" dirty="0">
              <a:latin typeface="+mn-lt"/>
            </a:endParaRPr>
          </a:p>
        </p:txBody>
      </p:sp>
    </p:spTree>
    <p:extLst>
      <p:ext uri="{BB962C8B-B14F-4D97-AF65-F5344CB8AC3E}">
        <p14:creationId xmlns:p14="http://schemas.microsoft.com/office/powerpoint/2010/main" val="299674412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Engagement Activity</a:t>
            </a:r>
            <a:endParaRPr lang="en-GB" b="1" dirty="0">
              <a:solidFill>
                <a:schemeClr val="tx1"/>
              </a:solidFill>
              <a:effectLst>
                <a:outerShdw blurRad="38100" dist="38100" dir="2700000" algn="tl">
                  <a:srgbClr val="000000">
                    <a:alpha val="43137"/>
                  </a:srgbClr>
                </a:outerShdw>
              </a:effectLst>
            </a:endParaRPr>
          </a:p>
        </p:txBody>
      </p:sp>
      <p:sp>
        <p:nvSpPr>
          <p:cNvPr id="3" name="Text Placeholder 2"/>
          <p:cNvSpPr>
            <a:spLocks noGrp="1"/>
          </p:cNvSpPr>
          <p:nvPr>
            <p:ph idx="1"/>
          </p:nvPr>
        </p:nvSpPr>
        <p:spPr>
          <a:ln>
            <a:noFill/>
          </a:ln>
        </p:spPr>
        <p:txBody>
          <a:bodyPr/>
          <a:lstStyle/>
          <a:p>
            <a:r>
              <a:rPr lang="en-GB" sz="3200" dirty="0" smtClean="0"/>
              <a:t>You are presented with a pseudocode algorithm that doesn’t work.</a:t>
            </a:r>
          </a:p>
          <a:p>
            <a:pPr lvl="1"/>
            <a:r>
              <a:rPr lang="en-GB" sz="3200" dirty="0" smtClean="0"/>
              <a:t>How will you find and fix the errors? </a:t>
            </a:r>
            <a:endParaRPr lang="en-GB" sz="3200" dirty="0"/>
          </a:p>
          <a:p>
            <a:pPr lvl="1"/>
            <a:r>
              <a:rPr lang="en-GB" sz="3200" dirty="0" smtClean="0"/>
              <a:t>What do you do?</a:t>
            </a:r>
            <a:endParaRPr lang="en-GB" sz="3200" dirty="0"/>
          </a:p>
        </p:txBody>
      </p:sp>
    </p:spTree>
    <p:extLst>
      <p:ext uri="{BB962C8B-B14F-4D97-AF65-F5344CB8AC3E}">
        <p14:creationId xmlns:p14="http://schemas.microsoft.com/office/powerpoint/2010/main" val="390136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Key Words</a:t>
            </a:r>
            <a:endParaRPr lang="en-GB" b="1" dirty="0">
              <a:solidFill>
                <a:schemeClr val="tx1"/>
              </a:solidFill>
              <a:effectLst>
                <a:outerShdw blurRad="38100" dist="38100" dir="2700000" algn="tl">
                  <a:srgbClr val="000000">
                    <a:alpha val="43137"/>
                  </a:srgbClr>
                </a:outerShdw>
              </a:effectLst>
            </a:endParaRPr>
          </a:p>
        </p:txBody>
      </p:sp>
      <p:sp>
        <p:nvSpPr>
          <p:cNvPr id="4" name="Text Placeholder 3"/>
          <p:cNvSpPr>
            <a:spLocks noGrp="1"/>
          </p:cNvSpPr>
          <p:nvPr>
            <p:ph idx="1"/>
          </p:nvPr>
        </p:nvSpPr>
        <p:spPr>
          <a:ln>
            <a:noFill/>
          </a:ln>
        </p:spPr>
        <p:txBody>
          <a:bodyPr/>
          <a:lstStyle/>
          <a:p>
            <a:pPr lvl="0"/>
            <a:r>
              <a:rPr lang="en-GB" b="1" dirty="0"/>
              <a:t>Dry run </a:t>
            </a:r>
            <a:r>
              <a:rPr lang="en-GB" dirty="0"/>
              <a:t>– walking through an algorithm which sample data, running each step </a:t>
            </a:r>
            <a:r>
              <a:rPr lang="en-GB" dirty="0" smtClean="0"/>
              <a:t>manually.</a:t>
            </a:r>
          </a:p>
          <a:p>
            <a:pPr lvl="0"/>
            <a:r>
              <a:rPr lang="en-GB" b="1" dirty="0" smtClean="0"/>
              <a:t>Trace Table </a:t>
            </a:r>
            <a:r>
              <a:rPr lang="en-GB" dirty="0" smtClean="0"/>
              <a:t>– a table that follows the values of variables to check for accuracy.</a:t>
            </a:r>
            <a:endParaRPr lang="en-GB" dirty="0"/>
          </a:p>
          <a:p>
            <a:endParaRPr lang="en-GB" dirty="0"/>
          </a:p>
        </p:txBody>
      </p:sp>
    </p:spTree>
    <p:extLst>
      <p:ext uri="{BB962C8B-B14F-4D97-AF65-F5344CB8AC3E}">
        <p14:creationId xmlns:p14="http://schemas.microsoft.com/office/powerpoint/2010/main" val="104371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Correcting algorithms</a:t>
            </a:r>
            <a:endParaRPr lang="en-GB" b="1" dirty="0">
              <a:solidFill>
                <a:schemeClr val="tx1"/>
              </a:solidFill>
              <a:effectLst>
                <a:outerShdw blurRad="38100" dist="38100" dir="2700000" algn="tl">
                  <a:srgbClr val="000000">
                    <a:alpha val="43137"/>
                  </a:srgbClr>
                </a:outerShdw>
              </a:effectLst>
            </a:endParaRPr>
          </a:p>
        </p:txBody>
      </p:sp>
      <p:sp>
        <p:nvSpPr>
          <p:cNvPr id="4" name="Text Placeholder 3"/>
          <p:cNvSpPr>
            <a:spLocks noGrp="1"/>
          </p:cNvSpPr>
          <p:nvPr>
            <p:ph idx="1"/>
          </p:nvPr>
        </p:nvSpPr>
        <p:spPr>
          <a:ln>
            <a:noFill/>
          </a:ln>
        </p:spPr>
        <p:txBody>
          <a:bodyPr>
            <a:noAutofit/>
          </a:bodyPr>
          <a:lstStyle/>
          <a:p>
            <a:pPr>
              <a:spcAft>
                <a:spcPts val="1200"/>
              </a:spcAft>
            </a:pPr>
            <a:r>
              <a:rPr lang="en-GB" dirty="0" smtClean="0"/>
              <a:t>You may be given a description of a problem, and an algorithm to solve the problem.</a:t>
            </a:r>
          </a:p>
          <a:p>
            <a:pPr>
              <a:spcAft>
                <a:spcPts val="1200"/>
              </a:spcAft>
            </a:pPr>
            <a:r>
              <a:rPr lang="en-GB" dirty="0" smtClean="0"/>
              <a:t>The algorithm may not work.</a:t>
            </a:r>
          </a:p>
          <a:p>
            <a:pPr>
              <a:spcAft>
                <a:spcPts val="1200"/>
              </a:spcAft>
            </a:pPr>
            <a:r>
              <a:rPr lang="en-GB" dirty="0" smtClean="0"/>
              <a:t>You need to find and correct the errors.</a:t>
            </a:r>
          </a:p>
        </p:txBody>
      </p:sp>
    </p:spTree>
    <p:extLst>
      <p:ext uri="{BB962C8B-B14F-4D97-AF65-F5344CB8AC3E}">
        <p14:creationId xmlns:p14="http://schemas.microsoft.com/office/powerpoint/2010/main" val="3107569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a:ln>
            <a:noFill/>
          </a:ln>
        </p:spPr>
        <p:txBody>
          <a:bodyPr/>
          <a:lstStyle/>
          <a:p>
            <a:r>
              <a:rPr lang="en-GB" b="1" dirty="0">
                <a:solidFill>
                  <a:schemeClr val="tx1"/>
                </a:solidFill>
                <a:effectLst>
                  <a:outerShdw blurRad="38100" dist="38100" dir="2700000" algn="tl">
                    <a:srgbClr val="000000">
                      <a:alpha val="43137"/>
                    </a:srgbClr>
                  </a:outerShdw>
                </a:effectLst>
              </a:rPr>
              <a:t>Correcting algorithms</a:t>
            </a:r>
          </a:p>
        </p:txBody>
      </p:sp>
      <p:sp>
        <p:nvSpPr>
          <p:cNvPr id="3" name="Content Placeholder 2"/>
          <p:cNvSpPr>
            <a:spLocks noGrp="1"/>
          </p:cNvSpPr>
          <p:nvPr>
            <p:ph idx="1"/>
          </p:nvPr>
        </p:nvSpPr>
        <p:spPr>
          <a:ln>
            <a:noFill/>
          </a:ln>
        </p:spPr>
        <p:txBody>
          <a:bodyPr/>
          <a:lstStyle/>
          <a:p>
            <a:pPr>
              <a:spcBef>
                <a:spcPts val="1200"/>
              </a:spcBef>
            </a:pPr>
            <a:r>
              <a:rPr lang="en-GB" b="1" dirty="0"/>
              <a:t>Step 1: </a:t>
            </a:r>
            <a:r>
              <a:rPr lang="en-GB" dirty="0"/>
              <a:t>Read what the algorithm needs to </a:t>
            </a:r>
            <a:r>
              <a:rPr lang="en-GB" dirty="0" smtClean="0"/>
              <a:t>do.</a:t>
            </a:r>
            <a:endParaRPr lang="en-GB" dirty="0"/>
          </a:p>
          <a:p>
            <a:pPr lvl="1">
              <a:spcBef>
                <a:spcPts val="1200"/>
              </a:spcBef>
              <a:buFont typeface="Arial" panose="020B0604020202020204" pitchFamily="34" charset="0"/>
              <a:buChar char="−"/>
            </a:pPr>
            <a:r>
              <a:rPr lang="en-GB" dirty="0"/>
              <a:t>Read it at least </a:t>
            </a:r>
            <a:r>
              <a:rPr lang="en-GB" dirty="0" smtClean="0"/>
              <a:t>twice.</a:t>
            </a:r>
            <a:endParaRPr lang="en-GB" dirty="0"/>
          </a:p>
          <a:p>
            <a:pPr>
              <a:spcBef>
                <a:spcPts val="1200"/>
              </a:spcBef>
            </a:pPr>
            <a:r>
              <a:rPr lang="en-GB" b="1" dirty="0"/>
              <a:t>Step 2: </a:t>
            </a:r>
            <a:r>
              <a:rPr lang="en-GB" dirty="0"/>
              <a:t>Work out what it should do in note form, e.g. draft the steps that should take </a:t>
            </a:r>
            <a:r>
              <a:rPr lang="en-GB" dirty="0" smtClean="0"/>
              <a:t>place.</a:t>
            </a:r>
            <a:endParaRPr lang="en-GB" dirty="0"/>
          </a:p>
          <a:p>
            <a:pPr>
              <a:spcBef>
                <a:spcPts val="1200"/>
              </a:spcBef>
            </a:pPr>
            <a:r>
              <a:rPr lang="en-GB" b="1" dirty="0" smtClean="0"/>
              <a:t>Step </a:t>
            </a:r>
            <a:r>
              <a:rPr lang="en-GB" b="1" dirty="0"/>
              <a:t>3: </a:t>
            </a:r>
            <a:r>
              <a:rPr lang="en-GB" dirty="0"/>
              <a:t>Trace, or read through each step, of the </a:t>
            </a:r>
            <a:r>
              <a:rPr lang="en-GB" dirty="0" smtClean="0"/>
              <a:t>algorithm.</a:t>
            </a:r>
            <a:endParaRPr lang="en-GB" dirty="0"/>
          </a:p>
          <a:p>
            <a:pPr>
              <a:spcBef>
                <a:spcPts val="1200"/>
              </a:spcBef>
            </a:pPr>
            <a:r>
              <a:rPr lang="en-GB" b="1" dirty="0" smtClean="0"/>
              <a:t>Step </a:t>
            </a:r>
            <a:r>
              <a:rPr lang="en-GB" b="1" dirty="0"/>
              <a:t>4: </a:t>
            </a:r>
            <a:r>
              <a:rPr lang="en-GB" dirty="0"/>
              <a:t>Compare what the algorithm does to your notes about what is needs to </a:t>
            </a:r>
            <a:r>
              <a:rPr lang="en-GB" dirty="0" smtClean="0"/>
              <a:t>do.</a:t>
            </a:r>
            <a:endParaRPr lang="en-GB" dirty="0"/>
          </a:p>
          <a:p>
            <a:pPr>
              <a:spcBef>
                <a:spcPts val="1200"/>
              </a:spcBef>
            </a:pPr>
            <a:endParaRPr lang="en-GB" dirty="0"/>
          </a:p>
        </p:txBody>
      </p:sp>
    </p:spTree>
    <p:extLst>
      <p:ext uri="{BB962C8B-B14F-4D97-AF65-F5344CB8AC3E}">
        <p14:creationId xmlns:p14="http://schemas.microsoft.com/office/powerpoint/2010/main" val="1947891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Example Algorithm to Correct</a:t>
            </a:r>
            <a:endParaRPr lang="en-GB" b="1" dirty="0">
              <a:solidFill>
                <a:schemeClr val="tx1"/>
              </a:solidFill>
              <a:effectLst>
                <a:outerShdw blurRad="38100" dist="38100" dir="2700000" algn="tl">
                  <a:srgbClr val="000000">
                    <a:alpha val="43137"/>
                  </a:srgbClr>
                </a:outerShdw>
              </a:effectLst>
            </a:endParaRPr>
          </a:p>
        </p:txBody>
      </p:sp>
      <p:sp>
        <p:nvSpPr>
          <p:cNvPr id="3" name="Text Placeholder 2"/>
          <p:cNvSpPr>
            <a:spLocks noGrp="1"/>
          </p:cNvSpPr>
          <p:nvPr>
            <p:ph idx="1"/>
          </p:nvPr>
        </p:nvSpPr>
        <p:spPr>
          <a:xfrm>
            <a:off x="358588" y="1523033"/>
            <a:ext cx="3935506" cy="5137743"/>
          </a:xfrm>
          <a:ln>
            <a:noFill/>
          </a:ln>
        </p:spPr>
        <p:txBody>
          <a:bodyPr>
            <a:noAutofit/>
          </a:bodyPr>
          <a:lstStyle/>
          <a:p>
            <a:pPr>
              <a:lnSpc>
                <a:spcPct val="114000"/>
              </a:lnSpc>
              <a:spcBef>
                <a:spcPts val="0"/>
              </a:spcBef>
            </a:pPr>
            <a:r>
              <a:rPr lang="en-GB" sz="2000" dirty="0" smtClean="0"/>
              <a:t>An algorithm should take two numbers as input, and then output the smallest number.</a:t>
            </a:r>
          </a:p>
          <a:p>
            <a:pPr>
              <a:lnSpc>
                <a:spcPct val="114000"/>
              </a:lnSpc>
              <a:spcBef>
                <a:spcPts val="0"/>
              </a:spcBef>
            </a:pPr>
            <a:r>
              <a:rPr lang="en-GB" sz="2000" b="1" dirty="0" smtClean="0"/>
              <a:t>Step 1: </a:t>
            </a:r>
            <a:r>
              <a:rPr lang="en-GB" sz="2000" dirty="0" smtClean="0"/>
              <a:t>Read the above point twice.</a:t>
            </a:r>
          </a:p>
          <a:p>
            <a:pPr>
              <a:lnSpc>
                <a:spcPct val="114000"/>
              </a:lnSpc>
              <a:spcBef>
                <a:spcPts val="0"/>
              </a:spcBef>
            </a:pPr>
            <a:r>
              <a:rPr lang="en-GB" sz="2000" b="1" dirty="0" smtClean="0"/>
              <a:t>Step 2: </a:t>
            </a:r>
            <a:r>
              <a:rPr lang="en-GB" sz="2000" dirty="0" smtClean="0"/>
              <a:t>Make your own notes for how it should work.</a:t>
            </a:r>
          </a:p>
          <a:p>
            <a:pPr>
              <a:lnSpc>
                <a:spcPct val="114000"/>
              </a:lnSpc>
              <a:spcBef>
                <a:spcPts val="0"/>
              </a:spcBef>
            </a:pPr>
            <a:r>
              <a:rPr lang="en-GB" sz="2000" b="1" dirty="0" smtClean="0"/>
              <a:t>Step 3: </a:t>
            </a:r>
            <a:r>
              <a:rPr lang="en-GB" sz="2000" dirty="0" smtClean="0"/>
              <a:t>Now trace the algorithm, use examples numbers e.g. 5 and 3.</a:t>
            </a:r>
          </a:p>
          <a:p>
            <a:pPr>
              <a:lnSpc>
                <a:spcPct val="114000"/>
              </a:lnSpc>
              <a:spcBef>
                <a:spcPts val="0"/>
              </a:spcBef>
            </a:pPr>
            <a:r>
              <a:rPr lang="en-GB" sz="2000" b="1" dirty="0" smtClean="0"/>
              <a:t>Step 4: </a:t>
            </a:r>
            <a:r>
              <a:rPr lang="en-GB" sz="2000" dirty="0" smtClean="0"/>
              <a:t>Compare Step 3 with Step 2.</a:t>
            </a:r>
            <a:endParaRPr lang="en-GB" sz="2000" dirty="0"/>
          </a:p>
        </p:txBody>
      </p:sp>
      <p:sp>
        <p:nvSpPr>
          <p:cNvPr id="6" name="TextBox 5"/>
          <p:cNvSpPr txBox="1"/>
          <p:nvPr/>
        </p:nvSpPr>
        <p:spPr>
          <a:xfrm>
            <a:off x="4365811" y="1423905"/>
            <a:ext cx="4670613" cy="430887"/>
          </a:xfrm>
          <a:prstGeom prst="rect">
            <a:avLst/>
          </a:prstGeom>
          <a:noFill/>
        </p:spPr>
        <p:txBody>
          <a:bodyPr wrap="square" rtlCol="0">
            <a:spAutoFit/>
          </a:bodyPr>
          <a:lstStyle/>
          <a:p>
            <a:r>
              <a:rPr lang="en-GB" sz="2200" dirty="0" smtClean="0">
                <a:latin typeface="Arial" panose="020B0604020202020204" pitchFamily="34" charset="0"/>
                <a:cs typeface="Arial" panose="020B0604020202020204" pitchFamily="34" charset="0"/>
              </a:rPr>
              <a:t>There are </a:t>
            </a:r>
            <a:r>
              <a:rPr lang="en-GB" sz="2200" b="1" dirty="0" smtClean="0">
                <a:latin typeface="Arial" panose="020B0604020202020204" pitchFamily="34" charset="0"/>
                <a:cs typeface="Arial" panose="020B0604020202020204" pitchFamily="34" charset="0"/>
              </a:rPr>
              <a:t>four</a:t>
            </a:r>
            <a:r>
              <a:rPr lang="en-GB" sz="2200" dirty="0" smtClean="0">
                <a:latin typeface="Arial" panose="020B0604020202020204" pitchFamily="34" charset="0"/>
                <a:cs typeface="Arial" panose="020B0604020202020204" pitchFamily="34" charset="0"/>
              </a:rPr>
              <a:t> errors, identify them</a:t>
            </a:r>
            <a:endParaRPr lang="en-GB" sz="2200" dirty="0">
              <a:latin typeface="Arial" panose="020B0604020202020204" pitchFamily="34" charset="0"/>
              <a:cs typeface="Arial" panose="020B0604020202020204" pitchFamily="34" charset="0"/>
            </a:endParaRPr>
          </a:p>
        </p:txBody>
      </p:sp>
      <p:sp>
        <p:nvSpPr>
          <p:cNvPr id="4" name="TextBox 3"/>
          <p:cNvSpPr txBox="1"/>
          <p:nvPr/>
        </p:nvSpPr>
        <p:spPr>
          <a:xfrm>
            <a:off x="4365812" y="1927280"/>
            <a:ext cx="4670612" cy="4370427"/>
          </a:xfrm>
          <a:prstGeom prst="rect">
            <a:avLst/>
          </a:prstGeom>
          <a:noFill/>
          <a:ln w="19050">
            <a:solidFill>
              <a:srgbClr val="0070C0"/>
            </a:solidFill>
          </a:ln>
        </p:spPr>
        <p:txBody>
          <a:bodyPr wrap="square" rtlCol="0">
            <a:spAutoFit/>
          </a:bodyPr>
          <a:lstStyle/>
          <a:p>
            <a:pPr>
              <a:spcBef>
                <a:spcPts val="600"/>
              </a:spcBef>
            </a:pPr>
            <a:r>
              <a:rPr lang="en-GB" sz="1900" b="1" dirty="0">
                <a:latin typeface="Courier New" panose="02070309020205020404" pitchFamily="49" charset="0"/>
                <a:cs typeface="Courier New" panose="02070309020205020404" pitchFamily="49" charset="0"/>
              </a:rPr>
              <a:t>OUTPUT </a:t>
            </a:r>
            <a:r>
              <a:rPr lang="en-GB" sz="1900" b="1" dirty="0" smtClean="0">
                <a:latin typeface="Courier New" panose="02070309020205020404" pitchFamily="49" charset="0"/>
                <a:cs typeface="Courier New" panose="02070309020205020404" pitchFamily="49" charset="0"/>
              </a:rPr>
              <a:t>“</a:t>
            </a:r>
            <a:r>
              <a:rPr lang="en-GB" sz="1900" b="1" dirty="0">
                <a:latin typeface="Courier New" panose="02070309020205020404" pitchFamily="49" charset="0"/>
                <a:cs typeface="Courier New" panose="02070309020205020404" pitchFamily="49" charset="0"/>
              </a:rPr>
              <a:t>Enter the first number</a:t>
            </a:r>
            <a:r>
              <a:rPr lang="en-GB" sz="1900" b="1" dirty="0" smtClean="0">
                <a:latin typeface="Courier New" panose="02070309020205020404" pitchFamily="49" charset="0"/>
                <a:cs typeface="Courier New" panose="02070309020205020404" pitchFamily="49" charset="0"/>
              </a:rPr>
              <a:t>” </a:t>
            </a:r>
          </a:p>
          <a:p>
            <a:pPr>
              <a:spcBef>
                <a:spcPts val="600"/>
              </a:spcBef>
            </a:pPr>
            <a:r>
              <a:rPr lang="en-GB" sz="1900" b="1" dirty="0" smtClean="0">
                <a:latin typeface="Courier New" panose="02070309020205020404" pitchFamily="49" charset="0"/>
                <a:cs typeface="Courier New" panose="02070309020205020404" pitchFamily="49" charset="0"/>
              </a:rPr>
              <a:t>INPUT num1 </a:t>
            </a:r>
          </a:p>
          <a:p>
            <a:pPr>
              <a:spcBef>
                <a:spcPts val="600"/>
              </a:spcBef>
            </a:pPr>
            <a:r>
              <a:rPr lang="en-GB" sz="1900" b="1" dirty="0" smtClean="0">
                <a:latin typeface="Courier New" panose="02070309020205020404" pitchFamily="49" charset="0"/>
                <a:cs typeface="Courier New" panose="02070309020205020404" pitchFamily="49" charset="0"/>
              </a:rPr>
              <a:t>OUTPUT “</a:t>
            </a:r>
            <a:r>
              <a:rPr lang="en-GB" sz="1900" b="1" dirty="0">
                <a:latin typeface="Courier New" panose="02070309020205020404" pitchFamily="49" charset="0"/>
                <a:cs typeface="Courier New" panose="02070309020205020404" pitchFamily="49" charset="0"/>
              </a:rPr>
              <a:t>Enter the second number</a:t>
            </a:r>
            <a:r>
              <a:rPr lang="en-GB" sz="1900" b="1" dirty="0" smtClean="0">
                <a:latin typeface="Courier New" panose="02070309020205020404" pitchFamily="49" charset="0"/>
                <a:cs typeface="Courier New" panose="02070309020205020404" pitchFamily="49" charset="0"/>
              </a:rPr>
              <a:t>” </a:t>
            </a:r>
          </a:p>
          <a:p>
            <a:pPr>
              <a:spcBef>
                <a:spcPts val="600"/>
              </a:spcBef>
            </a:pPr>
            <a:r>
              <a:rPr lang="en-GB" sz="1900" b="1" dirty="0" smtClean="0">
                <a:latin typeface="Courier New" panose="02070309020205020404" pitchFamily="49" charset="0"/>
                <a:cs typeface="Courier New" panose="02070309020205020404" pitchFamily="49" charset="0"/>
              </a:rPr>
              <a:t>INPUT num1 </a:t>
            </a:r>
          </a:p>
          <a:p>
            <a:pPr>
              <a:spcBef>
                <a:spcPts val="600"/>
              </a:spcBef>
            </a:pPr>
            <a:r>
              <a:rPr lang="en-GB" sz="1900" b="1" dirty="0" smtClean="0">
                <a:latin typeface="Courier New" panose="02070309020205020404" pitchFamily="49" charset="0"/>
                <a:cs typeface="Courier New" panose="02070309020205020404" pitchFamily="49" charset="0"/>
              </a:rPr>
              <a:t>IF num1 &lt; num2 THEN</a:t>
            </a:r>
          </a:p>
          <a:p>
            <a:pPr>
              <a:spcBef>
                <a:spcPts val="600"/>
              </a:spcBef>
            </a:pPr>
            <a:r>
              <a:rPr lang="en-GB" sz="1900" b="1" dirty="0" smtClean="0">
                <a:latin typeface="Courier New" panose="02070309020205020404" pitchFamily="49" charset="0"/>
                <a:cs typeface="Courier New" panose="02070309020205020404" pitchFamily="49" charset="0"/>
              </a:rPr>
              <a:t>	OUTPUT(num2)</a:t>
            </a:r>
          </a:p>
          <a:p>
            <a:pPr>
              <a:spcBef>
                <a:spcPts val="600"/>
              </a:spcBef>
            </a:pPr>
            <a:r>
              <a:rPr lang="en-GB" sz="1900" b="1" dirty="0" smtClean="0">
                <a:latin typeface="Courier New" panose="02070309020205020404" pitchFamily="49" charset="0"/>
                <a:cs typeface="Courier New" panose="02070309020205020404" pitchFamily="49" charset="0"/>
              </a:rPr>
              <a:t>ELSEIF num2 &lt; num1 then</a:t>
            </a:r>
          </a:p>
          <a:p>
            <a:pPr>
              <a:spcBef>
                <a:spcPts val="600"/>
              </a:spcBef>
            </a:pPr>
            <a:r>
              <a:rPr lang="en-GB" sz="1900" b="1" dirty="0">
                <a:latin typeface="Courier New" panose="02070309020205020404" pitchFamily="49" charset="0"/>
                <a:cs typeface="Courier New" panose="02070309020205020404" pitchFamily="49" charset="0"/>
              </a:rPr>
              <a:t>	</a:t>
            </a:r>
            <a:r>
              <a:rPr lang="en-GB" sz="1900" b="1" dirty="0" smtClean="0">
                <a:latin typeface="Courier New" panose="02070309020205020404" pitchFamily="49" charset="0"/>
                <a:cs typeface="Courier New" panose="02070309020205020404" pitchFamily="49" charset="0"/>
              </a:rPr>
              <a:t>OUTPUT(num2)</a:t>
            </a:r>
          </a:p>
          <a:p>
            <a:pPr>
              <a:spcBef>
                <a:spcPts val="600"/>
              </a:spcBef>
            </a:pPr>
            <a:r>
              <a:rPr lang="en-GB" sz="1900" b="1" dirty="0" smtClean="0">
                <a:latin typeface="Courier New" panose="02070309020205020404" pitchFamily="49" charset="0"/>
                <a:cs typeface="Courier New" panose="02070309020205020404" pitchFamily="49" charset="0"/>
              </a:rPr>
              <a:t>ELSEIF</a:t>
            </a:r>
          </a:p>
          <a:p>
            <a:pPr>
              <a:spcBef>
                <a:spcPts val="600"/>
              </a:spcBef>
            </a:pPr>
            <a:r>
              <a:rPr lang="en-GB" sz="1900" b="1" dirty="0">
                <a:latin typeface="Courier New" panose="02070309020205020404" pitchFamily="49" charset="0"/>
                <a:cs typeface="Courier New" panose="02070309020205020404" pitchFamily="49" charset="0"/>
              </a:rPr>
              <a:t>	</a:t>
            </a:r>
            <a:r>
              <a:rPr lang="en-GB" sz="1900" b="1" dirty="0" smtClean="0">
                <a:latin typeface="Courier New" panose="02070309020205020404" pitchFamily="49" charset="0"/>
                <a:cs typeface="Courier New" panose="02070309020205020404" pitchFamily="49" charset="0"/>
              </a:rPr>
              <a:t>OUTPUT(“Same”)</a:t>
            </a:r>
          </a:p>
          <a:p>
            <a:pPr>
              <a:spcBef>
                <a:spcPts val="600"/>
              </a:spcBef>
            </a:pPr>
            <a:r>
              <a:rPr lang="en-GB" sz="1900" b="1" dirty="0" smtClean="0">
                <a:latin typeface="Courier New" panose="02070309020205020404" pitchFamily="49" charset="0"/>
                <a:cs typeface="Courier New" panose="02070309020205020404" pitchFamily="49" charset="0"/>
              </a:rPr>
              <a:t>STOP</a:t>
            </a:r>
            <a:endParaRPr lang="en-GB" sz="1900" b="1" dirty="0">
              <a:latin typeface="Courier New" panose="02070309020205020404" pitchFamily="49" charset="0"/>
              <a:cs typeface="Courier New" panose="02070309020205020404" pitchFamily="49" charset="0"/>
            </a:endParaRPr>
          </a:p>
        </p:txBody>
      </p:sp>
      <p:sp>
        <p:nvSpPr>
          <p:cNvPr id="7" name="Rectangle 6"/>
          <p:cNvSpPr/>
          <p:nvPr/>
        </p:nvSpPr>
        <p:spPr>
          <a:xfrm>
            <a:off x="5252300" y="3333081"/>
            <a:ext cx="727157" cy="2976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5808208" y="4085765"/>
            <a:ext cx="834740" cy="31269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4422741" y="5912626"/>
            <a:ext cx="705070" cy="29094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422741" y="5163671"/>
            <a:ext cx="974012" cy="27790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086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4" grpId="0" animBg="1"/>
      <p:bldP spid="7" grpId="0" animBg="1"/>
      <p:bldP spid="11" grpId="0" animBg="1"/>
      <p:bldP spid="13" grpId="0" animBg="1"/>
      <p:bldP spid="1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436" y="46180"/>
            <a:ext cx="8626763" cy="852488"/>
          </a:xfrm>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Example Algorithm to Correct</a:t>
            </a:r>
            <a:endParaRPr lang="en-GB" b="1" dirty="0">
              <a:solidFill>
                <a:schemeClr val="tx1"/>
              </a:solidFill>
              <a:effectLst>
                <a:outerShdw blurRad="38100" dist="38100" dir="2700000" algn="tl">
                  <a:srgbClr val="000000">
                    <a:alpha val="43137"/>
                  </a:srgbClr>
                </a:outerShdw>
              </a:effectLst>
            </a:endParaRPr>
          </a:p>
        </p:txBody>
      </p:sp>
      <p:sp>
        <p:nvSpPr>
          <p:cNvPr id="6" name="TextBox 5"/>
          <p:cNvSpPr txBox="1"/>
          <p:nvPr/>
        </p:nvSpPr>
        <p:spPr>
          <a:xfrm>
            <a:off x="1237129" y="1131515"/>
            <a:ext cx="5307105" cy="584775"/>
          </a:xfrm>
          <a:prstGeom prst="rect">
            <a:avLst/>
          </a:prstGeom>
          <a:noFill/>
        </p:spPr>
        <p:txBody>
          <a:bodyPr wrap="square" rtlCol="0">
            <a:spAutoFit/>
          </a:bodyPr>
          <a:lstStyle/>
          <a:p>
            <a:r>
              <a:rPr lang="en-GB" sz="3200" dirty="0" smtClean="0">
                <a:latin typeface="Arial" panose="020B0604020202020204" pitchFamily="34" charset="0"/>
                <a:cs typeface="Arial" panose="020B0604020202020204" pitchFamily="34" charset="0"/>
              </a:rPr>
              <a:t>Correct Algorithm</a:t>
            </a:r>
            <a:endParaRPr lang="en-GB" sz="3200" dirty="0">
              <a:latin typeface="Arial" panose="020B0604020202020204" pitchFamily="34" charset="0"/>
              <a:cs typeface="Arial" panose="020B0604020202020204" pitchFamily="34" charset="0"/>
            </a:endParaRPr>
          </a:p>
        </p:txBody>
      </p:sp>
      <p:sp>
        <p:nvSpPr>
          <p:cNvPr id="4" name="TextBox 3"/>
          <p:cNvSpPr txBox="1"/>
          <p:nvPr/>
        </p:nvSpPr>
        <p:spPr>
          <a:xfrm>
            <a:off x="839705" y="1801774"/>
            <a:ext cx="7602332" cy="4924425"/>
          </a:xfrm>
          <a:prstGeom prst="rect">
            <a:avLst/>
          </a:prstGeom>
          <a:noFill/>
          <a:ln w="19050">
            <a:noFill/>
          </a:ln>
        </p:spPr>
        <p:txBody>
          <a:bodyPr wrap="square" rtlCol="0">
            <a:spAutoFit/>
          </a:bodyPr>
          <a:lstStyle/>
          <a:p>
            <a:pPr>
              <a:spcBef>
                <a:spcPts val="600"/>
              </a:spcBef>
            </a:pPr>
            <a:r>
              <a:rPr lang="en-GB" sz="2400" b="1" dirty="0">
                <a:latin typeface="Courier New" panose="02070309020205020404" pitchFamily="49" charset="0"/>
                <a:cs typeface="Courier New" panose="02070309020205020404" pitchFamily="49" charset="0"/>
              </a:rPr>
              <a:t>OUTPUT </a:t>
            </a:r>
            <a:r>
              <a:rPr lang="en-GB" sz="2400" b="1" dirty="0" smtClean="0">
                <a:latin typeface="Courier New" panose="02070309020205020404" pitchFamily="49" charset="0"/>
                <a:cs typeface="Courier New" panose="02070309020205020404" pitchFamily="49" charset="0"/>
              </a:rPr>
              <a:t>“</a:t>
            </a:r>
            <a:r>
              <a:rPr lang="en-GB" sz="2400" b="1" dirty="0">
                <a:latin typeface="Courier New" panose="02070309020205020404" pitchFamily="49" charset="0"/>
                <a:cs typeface="Courier New" panose="02070309020205020404" pitchFamily="49" charset="0"/>
              </a:rPr>
              <a:t>Enter the first number</a:t>
            </a:r>
            <a:r>
              <a:rPr lang="en-GB" sz="2400" b="1" dirty="0" smtClean="0">
                <a:latin typeface="Courier New" panose="02070309020205020404" pitchFamily="49" charset="0"/>
                <a:cs typeface="Courier New" panose="02070309020205020404" pitchFamily="49" charset="0"/>
              </a:rPr>
              <a:t>” </a:t>
            </a:r>
          </a:p>
          <a:p>
            <a:pPr>
              <a:spcBef>
                <a:spcPts val="600"/>
              </a:spcBef>
            </a:pPr>
            <a:r>
              <a:rPr lang="en-GB" sz="2400" b="1" dirty="0" smtClean="0">
                <a:latin typeface="Courier New" panose="02070309020205020404" pitchFamily="49" charset="0"/>
                <a:cs typeface="Courier New" panose="02070309020205020404" pitchFamily="49" charset="0"/>
              </a:rPr>
              <a:t>INPUT num1 </a:t>
            </a:r>
          </a:p>
          <a:p>
            <a:pPr>
              <a:spcBef>
                <a:spcPts val="600"/>
              </a:spcBef>
            </a:pPr>
            <a:r>
              <a:rPr lang="en-GB" sz="2400" b="1" dirty="0" smtClean="0">
                <a:latin typeface="Courier New" panose="02070309020205020404" pitchFamily="49" charset="0"/>
                <a:cs typeface="Courier New" panose="02070309020205020404" pitchFamily="49" charset="0"/>
              </a:rPr>
              <a:t>OUTPUT “</a:t>
            </a:r>
            <a:r>
              <a:rPr lang="en-GB" sz="2400" b="1" dirty="0">
                <a:latin typeface="Courier New" panose="02070309020205020404" pitchFamily="49" charset="0"/>
                <a:cs typeface="Courier New" panose="02070309020205020404" pitchFamily="49" charset="0"/>
              </a:rPr>
              <a:t>Enter the second number</a:t>
            </a:r>
            <a:r>
              <a:rPr lang="en-GB" sz="2400" b="1" dirty="0" smtClean="0">
                <a:latin typeface="Courier New" panose="02070309020205020404" pitchFamily="49" charset="0"/>
                <a:cs typeface="Courier New" panose="02070309020205020404" pitchFamily="49" charset="0"/>
              </a:rPr>
              <a:t>” </a:t>
            </a:r>
          </a:p>
          <a:p>
            <a:pPr>
              <a:spcBef>
                <a:spcPts val="600"/>
              </a:spcBef>
            </a:pPr>
            <a:r>
              <a:rPr lang="en-GB" sz="2400" b="1" dirty="0" smtClean="0">
                <a:latin typeface="Courier New" panose="02070309020205020404" pitchFamily="49" charset="0"/>
                <a:cs typeface="Courier New" panose="02070309020205020404" pitchFamily="49" charset="0"/>
              </a:rPr>
              <a:t>INPUT num2 </a:t>
            </a:r>
          </a:p>
          <a:p>
            <a:pPr>
              <a:spcBef>
                <a:spcPts val="600"/>
              </a:spcBef>
            </a:pPr>
            <a:r>
              <a:rPr lang="en-GB" sz="2400" b="1" dirty="0" smtClean="0">
                <a:latin typeface="Courier New" panose="02070309020205020404" pitchFamily="49" charset="0"/>
                <a:cs typeface="Courier New" panose="02070309020205020404" pitchFamily="49" charset="0"/>
              </a:rPr>
              <a:t>IF num1 &lt; num2 THEN</a:t>
            </a:r>
          </a:p>
          <a:p>
            <a:pPr>
              <a:spcBef>
                <a:spcPts val="600"/>
              </a:spcBef>
            </a:pPr>
            <a:r>
              <a:rPr lang="en-GB" sz="2400" b="1" dirty="0" smtClean="0">
                <a:latin typeface="Courier New" panose="02070309020205020404" pitchFamily="49" charset="0"/>
                <a:cs typeface="Courier New" panose="02070309020205020404" pitchFamily="49" charset="0"/>
              </a:rPr>
              <a:t>	OUTPUT num1</a:t>
            </a:r>
          </a:p>
          <a:p>
            <a:pPr>
              <a:spcBef>
                <a:spcPts val="600"/>
              </a:spcBef>
            </a:pPr>
            <a:r>
              <a:rPr lang="en-GB" sz="2400" b="1" dirty="0" smtClean="0">
                <a:latin typeface="Courier New" panose="02070309020205020404" pitchFamily="49" charset="0"/>
                <a:cs typeface="Courier New" panose="02070309020205020404" pitchFamily="49" charset="0"/>
              </a:rPr>
              <a:t>ELSEIF num2 &lt; num1 THEN</a:t>
            </a:r>
          </a:p>
          <a:p>
            <a:pPr>
              <a:spcBef>
                <a:spcPts val="600"/>
              </a:spcBef>
            </a:pPr>
            <a:r>
              <a:rPr lang="en-GB" sz="2400" b="1" dirty="0">
                <a:latin typeface="Courier New" panose="02070309020205020404" pitchFamily="49" charset="0"/>
                <a:cs typeface="Courier New" panose="02070309020205020404" pitchFamily="49" charset="0"/>
              </a:rPr>
              <a:t>	</a:t>
            </a:r>
            <a:r>
              <a:rPr lang="en-GB" sz="2400" b="1" dirty="0" smtClean="0">
                <a:latin typeface="Courier New" panose="02070309020205020404" pitchFamily="49" charset="0"/>
                <a:cs typeface="Courier New" panose="02070309020205020404" pitchFamily="49" charset="0"/>
              </a:rPr>
              <a:t>OUTPUT num2</a:t>
            </a:r>
          </a:p>
          <a:p>
            <a:pPr>
              <a:spcBef>
                <a:spcPts val="600"/>
              </a:spcBef>
            </a:pPr>
            <a:r>
              <a:rPr lang="en-GB" sz="2400" b="1" dirty="0" smtClean="0">
                <a:latin typeface="Courier New" panose="02070309020205020404" pitchFamily="49" charset="0"/>
                <a:cs typeface="Courier New" panose="02070309020205020404" pitchFamily="49" charset="0"/>
              </a:rPr>
              <a:t>ELSE</a:t>
            </a:r>
          </a:p>
          <a:p>
            <a:pPr>
              <a:spcBef>
                <a:spcPts val="600"/>
              </a:spcBef>
            </a:pPr>
            <a:r>
              <a:rPr lang="en-GB" sz="2400" b="1" dirty="0">
                <a:latin typeface="Courier New" panose="02070309020205020404" pitchFamily="49" charset="0"/>
                <a:cs typeface="Courier New" panose="02070309020205020404" pitchFamily="49" charset="0"/>
              </a:rPr>
              <a:t>	</a:t>
            </a:r>
            <a:r>
              <a:rPr lang="en-GB" sz="2400" b="1" dirty="0" smtClean="0">
                <a:latin typeface="Courier New" panose="02070309020205020404" pitchFamily="49" charset="0"/>
                <a:cs typeface="Courier New" panose="02070309020205020404" pitchFamily="49" charset="0"/>
              </a:rPr>
              <a:t>OUTPUT “Same”</a:t>
            </a:r>
          </a:p>
          <a:p>
            <a:pPr>
              <a:spcBef>
                <a:spcPts val="600"/>
              </a:spcBef>
            </a:pPr>
            <a:r>
              <a:rPr lang="en-GB" sz="2400" b="1" dirty="0" smtClean="0">
                <a:latin typeface="Courier New" panose="02070309020205020404" pitchFamily="49" charset="0"/>
                <a:cs typeface="Courier New" panose="02070309020205020404" pitchFamily="49" charset="0"/>
              </a:rPr>
              <a:t>ENDIF</a:t>
            </a:r>
            <a:endParaRPr lang="en-GB" sz="2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974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0" y="0"/>
            <a:ext cx="9144000" cy="1023938"/>
          </a:xfrm>
          <a:solidFill>
            <a:schemeClr val="tx2">
              <a:lumMod val="40000"/>
              <a:lumOff val="60000"/>
            </a:schemeClr>
          </a:solidFill>
          <a:ln>
            <a:solidFill>
              <a:schemeClr val="tx2">
                <a:lumMod val="40000"/>
                <a:lumOff val="60000"/>
              </a:schemeClr>
            </a:solidFill>
          </a:ln>
        </p:spPr>
        <p:txBody>
          <a:bodyPr anchor="ctr"/>
          <a:lstStyle/>
          <a:p>
            <a:pPr eaLnBrk="1" hangingPunct="1"/>
            <a:r>
              <a:rPr lang="en-US" sz="4000" b="0" dirty="0" smtClean="0">
                <a:solidFill>
                  <a:schemeClr val="tx1"/>
                </a:solidFill>
                <a:latin typeface="Adobe Gothic Std B" panose="020B0800000000000000" pitchFamily="34" charset="-128"/>
                <a:ea typeface="Adobe Gothic Std B" panose="020B0800000000000000" pitchFamily="34" charset="-128"/>
              </a:rPr>
              <a:t>Activity</a:t>
            </a:r>
          </a:p>
        </p:txBody>
      </p:sp>
      <p:sp>
        <p:nvSpPr>
          <p:cNvPr id="11" name="Content Placeholder 2"/>
          <p:cNvSpPr txBox="1">
            <a:spLocks/>
          </p:cNvSpPr>
          <p:nvPr/>
        </p:nvSpPr>
        <p:spPr bwMode="auto">
          <a:xfrm>
            <a:off x="159814" y="1814525"/>
            <a:ext cx="8771750" cy="4445132"/>
          </a:xfrm>
          <a:prstGeom prst="rect">
            <a:avLst/>
          </a:pr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Blip>
                <a:blip r:embed="rId2"/>
              </a:buBlip>
              <a:defRPr sz="28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Blip>
                <a:blip r:embed="rId2"/>
              </a:buBlip>
              <a:defRPr sz="24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Blip>
                <a:blip r:embed="rId2"/>
              </a:buBlip>
              <a:defRPr sz="20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Blip>
                <a:blip r:embed="rId2"/>
              </a:buBlip>
              <a:defRPr>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Blip>
                <a:blip r:embed="rId2"/>
              </a:buBlip>
              <a:defRPr>
                <a:solidFill>
                  <a:schemeClr val="tx1"/>
                </a:solidFill>
                <a:latin typeface="+mn-lt"/>
                <a:ea typeface="+mn-ea"/>
              </a:defRPr>
            </a:lvl5pPr>
            <a:lvl6pPr marL="2514600" indent="-228600" algn="l" defTabSz="457200" rtl="0" fontAlgn="base">
              <a:spcBef>
                <a:spcPct val="20000"/>
              </a:spcBef>
              <a:spcAft>
                <a:spcPct val="0"/>
              </a:spcAft>
              <a:buFont typeface="Arial" charset="0"/>
              <a:buChar char="»"/>
              <a:defRPr>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a:solidFill>
                  <a:schemeClr val="tx1"/>
                </a:solidFill>
                <a:latin typeface="+mn-lt"/>
                <a:ea typeface="+mn-ea"/>
              </a:defRPr>
            </a:lvl9pPr>
          </a:lstStyle>
          <a:p>
            <a:pPr marL="0" indent="0">
              <a:spcBef>
                <a:spcPts val="0"/>
              </a:spcBef>
              <a:spcAft>
                <a:spcPts val="1200"/>
              </a:spcAft>
              <a:buNone/>
            </a:pPr>
            <a:r>
              <a:rPr lang="en-GB" kern="0" dirty="0" smtClean="0">
                <a:latin typeface="Adobe Gothic Std B" panose="020B0800000000000000" pitchFamily="34" charset="-128"/>
                <a:ea typeface="Adobe Gothic Std B" panose="020B0800000000000000" pitchFamily="34" charset="-128"/>
              </a:rPr>
              <a:t>In your </a:t>
            </a:r>
            <a:r>
              <a:rPr lang="en-GB" kern="0" dirty="0" smtClean="0">
                <a:solidFill>
                  <a:srgbClr val="F96F07"/>
                </a:solidFill>
                <a:latin typeface="Adobe Gothic Std B" panose="020B0800000000000000" pitchFamily="34" charset="-128"/>
                <a:ea typeface="Adobe Gothic Std B" panose="020B0800000000000000" pitchFamily="34" charset="-128"/>
              </a:rPr>
              <a:t> Algorithm </a:t>
            </a:r>
            <a:r>
              <a:rPr lang="en-GB" kern="0" dirty="0" smtClean="0">
                <a:latin typeface="Adobe Gothic Std B" panose="020B0800000000000000" pitchFamily="34" charset="-128"/>
                <a:ea typeface="Adobe Gothic Std B" panose="020B0800000000000000" pitchFamily="34" charset="-128"/>
              </a:rPr>
              <a:t>folder in your area</a:t>
            </a:r>
            <a:endParaRPr lang="en-GB" kern="0" dirty="0" smtClean="0">
              <a:solidFill>
                <a:srgbClr val="F96F07"/>
              </a:solidFill>
              <a:latin typeface="Adobe Gothic Std B" panose="020B0800000000000000" pitchFamily="34" charset="-128"/>
              <a:ea typeface="Adobe Gothic Std B" panose="020B0800000000000000" pitchFamily="34" charset="-128"/>
            </a:endParaRPr>
          </a:p>
          <a:p>
            <a:pPr marL="0" indent="0">
              <a:spcBef>
                <a:spcPts val="0"/>
              </a:spcBef>
              <a:spcAft>
                <a:spcPts val="1200"/>
              </a:spcAft>
              <a:buNone/>
            </a:pPr>
            <a:r>
              <a:rPr lang="en-GB" kern="0" dirty="0" smtClean="0">
                <a:latin typeface="Adobe Gothic Std B" panose="020B0800000000000000" pitchFamily="34" charset="-128"/>
                <a:ea typeface="Adobe Gothic Std B" panose="020B0800000000000000" pitchFamily="34" charset="-128"/>
              </a:rPr>
              <a:t>Open </a:t>
            </a:r>
            <a:r>
              <a:rPr lang="en-GB" kern="0" dirty="0" smtClean="0">
                <a:solidFill>
                  <a:srgbClr val="F96F07"/>
                </a:solidFill>
                <a:latin typeface="Adobe Gothic Std B" panose="020B0800000000000000" pitchFamily="34" charset="-128"/>
                <a:ea typeface="Adobe Gothic Std B" panose="020B0800000000000000" pitchFamily="34" charset="-128"/>
              </a:rPr>
              <a:t>Algorithm Booklet </a:t>
            </a:r>
            <a:endParaRPr lang="en-GB" kern="0" dirty="0" smtClean="0">
              <a:solidFill>
                <a:srgbClr val="002060"/>
              </a:solidFill>
              <a:latin typeface="Adobe Gothic Std B" panose="020B0800000000000000" pitchFamily="34" charset="-128"/>
              <a:ea typeface="Adobe Gothic Std B" panose="020B0800000000000000" pitchFamily="34" charset="-128"/>
            </a:endParaRPr>
          </a:p>
          <a:p>
            <a:pPr marL="0" indent="0">
              <a:spcBef>
                <a:spcPts val="0"/>
              </a:spcBef>
              <a:spcAft>
                <a:spcPts val="1200"/>
              </a:spcAft>
              <a:buNone/>
            </a:pPr>
            <a:r>
              <a:rPr lang="en-GB" kern="0" dirty="0" smtClean="0">
                <a:latin typeface="Adobe Gothic Std B" panose="020B0800000000000000" pitchFamily="34" charset="-128"/>
                <a:ea typeface="Adobe Gothic Std B" panose="020B0800000000000000" pitchFamily="34" charset="-128"/>
              </a:rPr>
              <a:t>Complete:</a:t>
            </a:r>
          </a:p>
          <a:p>
            <a:pPr lvl="1">
              <a:spcBef>
                <a:spcPts val="0"/>
              </a:spcBef>
              <a:spcAft>
                <a:spcPts val="1200"/>
              </a:spcAft>
              <a:buFont typeface="Wingdings" panose="05000000000000000000" pitchFamily="2" charset="2"/>
              <a:buChar char="Ø"/>
            </a:pPr>
            <a:r>
              <a:rPr lang="en-GB" sz="2800" kern="0" dirty="0" smtClean="0">
                <a:solidFill>
                  <a:srgbClr val="FA0CDE"/>
                </a:solidFill>
                <a:latin typeface="Adobe Gothic Std B" panose="020B0800000000000000" pitchFamily="34" charset="-128"/>
                <a:ea typeface="Adobe Gothic Std B" panose="020B0800000000000000" pitchFamily="34" charset="-128"/>
              </a:rPr>
              <a:t>All Task in Part </a:t>
            </a:r>
            <a:r>
              <a:rPr lang="en-GB" sz="2800" kern="0" dirty="0">
                <a:solidFill>
                  <a:srgbClr val="FA0CDE"/>
                </a:solidFill>
                <a:latin typeface="Adobe Gothic Std B" panose="020B0800000000000000" pitchFamily="34" charset="-128"/>
                <a:ea typeface="Adobe Gothic Std B" panose="020B0800000000000000" pitchFamily="34" charset="-128"/>
              </a:rPr>
              <a:t>6</a:t>
            </a:r>
            <a:r>
              <a:rPr lang="en-GB" sz="2800" kern="0" dirty="0" smtClean="0">
                <a:solidFill>
                  <a:srgbClr val="FA0CDE"/>
                </a:solidFill>
                <a:latin typeface="Adobe Gothic Std B" panose="020B0800000000000000" pitchFamily="34" charset="-128"/>
                <a:ea typeface="Adobe Gothic Std B" panose="020B0800000000000000" pitchFamily="34" charset="-128"/>
              </a:rPr>
              <a:t>: Correcting Pseudocode</a:t>
            </a:r>
          </a:p>
          <a:p>
            <a:pPr marL="457200" lvl="1" indent="0">
              <a:spcBef>
                <a:spcPts val="0"/>
              </a:spcBef>
              <a:spcAft>
                <a:spcPts val="1200"/>
              </a:spcAft>
              <a:buNone/>
            </a:pPr>
            <a:endParaRPr lang="en-GB" sz="2800" kern="0" dirty="0">
              <a:solidFill>
                <a:srgbClr val="FA0CDE"/>
              </a:solidFill>
              <a:latin typeface="Adobe Gothic Std B" panose="020B0800000000000000" pitchFamily="34" charset="-128"/>
              <a:ea typeface="Adobe Gothic Std B" panose="020B0800000000000000" pitchFamily="34" charset="-128"/>
            </a:endParaRPr>
          </a:p>
        </p:txBody>
      </p:sp>
      <p:sp>
        <p:nvSpPr>
          <p:cNvPr id="2" name="TextBox 1"/>
          <p:cNvSpPr txBox="1"/>
          <p:nvPr/>
        </p:nvSpPr>
        <p:spPr>
          <a:xfrm>
            <a:off x="4627418" y="31787"/>
            <a:ext cx="4516582" cy="1015663"/>
          </a:xfrm>
          <a:prstGeom prst="rect">
            <a:avLst/>
          </a:prstGeom>
          <a:solidFill>
            <a:schemeClr val="bg1"/>
          </a:solidFill>
          <a:ln w="38100">
            <a:solidFill>
              <a:srgbClr val="FA0CDE"/>
            </a:solidFill>
          </a:ln>
        </p:spPr>
        <p:txBody>
          <a:bodyPr wrap="square" rtlCol="0">
            <a:spAutoFit/>
          </a:bodyPr>
          <a:lstStyle/>
          <a:p>
            <a:pPr marL="0" indent="0">
              <a:buNone/>
              <a:defRPr/>
            </a:pPr>
            <a:r>
              <a:rPr lang="en-US" altLang="en-US" sz="2000" dirty="0" smtClean="0">
                <a:solidFill>
                  <a:srgbClr val="7030A0"/>
                </a:solidFill>
                <a:latin typeface="Adobe Gothic Std B" panose="020B0800000000000000" pitchFamily="34" charset="-128"/>
                <a:ea typeface="Adobe Gothic Std B" panose="020B0800000000000000" pitchFamily="34" charset="-128"/>
              </a:rPr>
              <a:t>Learning Intentions Covered:</a:t>
            </a:r>
            <a:endParaRPr lang="en-US" altLang="en-US" sz="2000" dirty="0">
              <a:solidFill>
                <a:srgbClr val="7030A0"/>
              </a:solidFill>
              <a:latin typeface="Adobe Gothic Std B" panose="020B0800000000000000" pitchFamily="34" charset="-128"/>
              <a:ea typeface="Adobe Gothic Std B" panose="020B0800000000000000" pitchFamily="34" charset="-128"/>
            </a:endParaRPr>
          </a:p>
          <a:p>
            <a:r>
              <a:rPr lang="en-GB" sz="2000" b="1" dirty="0">
                <a:solidFill>
                  <a:srgbClr val="C00000"/>
                </a:solidFill>
                <a:cs typeface="Arial" panose="020B0604020202020204" pitchFamily="34" charset="0"/>
              </a:rPr>
              <a:t>Be able </a:t>
            </a:r>
            <a:r>
              <a:rPr lang="en-GB" sz="2000" dirty="0"/>
              <a:t>to find and correct errors in algorithms</a:t>
            </a:r>
            <a:r>
              <a:rPr lang="en-GB" sz="2000" dirty="0" smtClean="0">
                <a:cs typeface="Arial" panose="020B0604020202020204" pitchFamily="34" charset="0"/>
              </a:rPr>
              <a:t>.</a:t>
            </a:r>
          </a:p>
        </p:txBody>
      </p:sp>
    </p:spTree>
    <p:extLst>
      <p:ext uri="{BB962C8B-B14F-4D97-AF65-F5344CB8AC3E}">
        <p14:creationId xmlns:p14="http://schemas.microsoft.com/office/powerpoint/2010/main" val="35967273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Key Words Explained</a:t>
            </a:r>
            <a:endParaRPr lang="en-GB" b="1" dirty="0">
              <a:solidFill>
                <a:schemeClr val="tx1"/>
              </a:solidFill>
              <a:effectLst>
                <a:outerShdw blurRad="38100" dist="38100" dir="2700000" algn="tl">
                  <a:srgbClr val="000000">
                    <a:alpha val="43137"/>
                  </a:srgbClr>
                </a:outerShdw>
              </a:effectLst>
            </a:endParaRPr>
          </a:p>
        </p:txBody>
      </p:sp>
      <p:sp>
        <p:nvSpPr>
          <p:cNvPr id="4" name="Text Placeholder 3"/>
          <p:cNvSpPr>
            <a:spLocks noGrp="1"/>
          </p:cNvSpPr>
          <p:nvPr>
            <p:ph idx="1"/>
          </p:nvPr>
        </p:nvSpPr>
        <p:spPr>
          <a:xfrm>
            <a:off x="113122" y="1255059"/>
            <a:ext cx="8795208" cy="4948517"/>
          </a:xfrm>
          <a:ln>
            <a:noFill/>
          </a:ln>
        </p:spPr>
        <p:txBody>
          <a:bodyPr/>
          <a:lstStyle/>
          <a:p>
            <a:pPr lvl="0"/>
            <a:r>
              <a:rPr lang="en-GB" b="1" dirty="0"/>
              <a:t>Computational thinking </a:t>
            </a:r>
            <a:r>
              <a:rPr lang="en-GB" dirty="0"/>
              <a:t>– the use of computers to solve </a:t>
            </a:r>
            <a:r>
              <a:rPr lang="en-GB" dirty="0" smtClean="0"/>
              <a:t>problems.</a:t>
            </a:r>
            <a:endParaRPr lang="en-GB" dirty="0"/>
          </a:p>
          <a:p>
            <a:pPr lvl="0"/>
            <a:r>
              <a:rPr lang="en-GB" b="1" dirty="0"/>
              <a:t>Abstraction</a:t>
            </a:r>
            <a:r>
              <a:rPr lang="en-GB" dirty="0"/>
              <a:t> – representing 'real world' problems in a computer using variables and symbols and removing unnecessary elements from the </a:t>
            </a:r>
            <a:r>
              <a:rPr lang="en-GB" dirty="0" smtClean="0"/>
              <a:t>problem.</a:t>
            </a:r>
          </a:p>
          <a:p>
            <a:pPr lvl="0"/>
            <a:r>
              <a:rPr lang="en-GB" b="1" dirty="0"/>
              <a:t>Decomposition</a:t>
            </a:r>
            <a:r>
              <a:rPr lang="en-GB" dirty="0"/>
              <a:t> – breaking down a large problem into smaller </a:t>
            </a:r>
            <a:r>
              <a:rPr lang="en-GB" dirty="0" smtClean="0"/>
              <a:t>sub-problems.</a:t>
            </a:r>
            <a:endParaRPr lang="en-GB" dirty="0"/>
          </a:p>
          <a:p>
            <a:r>
              <a:rPr lang="en-GB" b="1" dirty="0"/>
              <a:t>Algorithmic Thinking </a:t>
            </a:r>
            <a:r>
              <a:rPr lang="en-GB" dirty="0"/>
              <a:t>-  identifying the steps involved in solving a </a:t>
            </a:r>
            <a:r>
              <a:rPr lang="en-GB" dirty="0" smtClean="0"/>
              <a:t>problem.</a:t>
            </a:r>
            <a:endParaRPr lang="en-GB" dirty="0"/>
          </a:p>
          <a:p>
            <a:pPr lvl="0"/>
            <a:endParaRPr lang="en-GB" sz="2400" dirty="0"/>
          </a:p>
        </p:txBody>
      </p:sp>
    </p:spTree>
    <p:extLst>
      <p:ext uri="{BB962C8B-B14F-4D97-AF65-F5344CB8AC3E}">
        <p14:creationId xmlns:p14="http://schemas.microsoft.com/office/powerpoint/2010/main" val="1229591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673" y="171449"/>
            <a:ext cx="8465127" cy="995363"/>
          </a:xfrm>
          <a:solidFill>
            <a:srgbClr val="8EB4E3"/>
          </a:solidFill>
          <a:ln>
            <a:noFill/>
          </a:ln>
        </p:spPr>
        <p:txBody>
          <a:bodyPr/>
          <a:lstStyle/>
          <a:p>
            <a:r>
              <a:rPr lang="en-GB" sz="3600" b="1" dirty="0">
                <a:solidFill>
                  <a:schemeClr val="tx1"/>
                </a:solidFill>
                <a:effectLst>
                  <a:outerShdw blurRad="38100" dist="38100" dir="2700000" algn="tl">
                    <a:srgbClr val="000000">
                      <a:alpha val="43137"/>
                    </a:srgbClr>
                  </a:outerShdw>
                </a:effectLst>
              </a:rPr>
              <a:t>Correcting </a:t>
            </a:r>
            <a:r>
              <a:rPr lang="en-GB" sz="3600" b="1" dirty="0" smtClean="0">
                <a:solidFill>
                  <a:schemeClr val="tx1"/>
                </a:solidFill>
                <a:effectLst>
                  <a:outerShdw blurRad="38100" dist="38100" dir="2700000" algn="tl">
                    <a:srgbClr val="000000">
                      <a:alpha val="43137"/>
                    </a:srgbClr>
                  </a:outerShdw>
                </a:effectLst>
              </a:rPr>
              <a:t>Pseudocode 1 Answer - Low</a:t>
            </a:r>
            <a:endParaRPr lang="en-GB" sz="3600" b="1" dirty="0">
              <a:solidFill>
                <a:schemeClr val="tx1"/>
              </a:solidFill>
              <a:effectLst>
                <a:outerShdw blurRad="38100" dist="38100" dir="2700000" algn="tl">
                  <a:srgbClr val="000000">
                    <a:alpha val="43137"/>
                  </a:srgbClr>
                </a:outerShdw>
              </a:effectLst>
            </a:endParaRPr>
          </a:p>
        </p:txBody>
      </p:sp>
      <p:sp>
        <p:nvSpPr>
          <p:cNvPr id="3" name="Text Placeholder 2"/>
          <p:cNvSpPr>
            <a:spLocks noGrp="1"/>
          </p:cNvSpPr>
          <p:nvPr>
            <p:ph idx="1"/>
          </p:nvPr>
        </p:nvSpPr>
        <p:spPr>
          <a:xfrm>
            <a:off x="457200" y="1499322"/>
            <a:ext cx="8229600" cy="4436128"/>
          </a:xfrm>
          <a:ln>
            <a:noFill/>
          </a:ln>
        </p:spPr>
        <p:txBody>
          <a:bodyPr>
            <a:normAutofit/>
          </a:bodyPr>
          <a:lstStyle/>
          <a:p>
            <a:pPr marL="0" indent="0">
              <a:spcBef>
                <a:spcPts val="1200"/>
              </a:spcBef>
              <a:buNone/>
            </a:pPr>
            <a:r>
              <a:rPr lang="en-GB" b="1" dirty="0">
                <a:latin typeface="Courier New" panose="02070309020205020404" pitchFamily="49" charset="0"/>
                <a:cs typeface="Courier New" panose="02070309020205020404" pitchFamily="49" charset="0"/>
              </a:rPr>
              <a:t>OUTPUT </a:t>
            </a:r>
            <a:r>
              <a:rPr lang="en-GB" b="1" dirty="0" smtClean="0">
                <a:latin typeface="Courier New" panose="02070309020205020404" pitchFamily="49" charset="0"/>
                <a:cs typeface="Courier New" panose="02070309020205020404" pitchFamily="49" charset="0"/>
              </a:rPr>
              <a:t>"</a:t>
            </a:r>
            <a:r>
              <a:rPr lang="en-GB" b="1" dirty="0">
                <a:latin typeface="Courier New" panose="02070309020205020404" pitchFamily="49" charset="0"/>
                <a:cs typeface="Courier New" panose="02070309020205020404" pitchFamily="49" charset="0"/>
              </a:rPr>
              <a:t>Enter the number of </a:t>
            </a:r>
            <a:r>
              <a:rPr lang="en-GB" b="1" dirty="0" smtClean="0">
                <a:latin typeface="Courier New" panose="02070309020205020404" pitchFamily="49" charset="0"/>
                <a:cs typeface="Courier New" panose="02070309020205020404" pitchFamily="49" charset="0"/>
              </a:rPr>
              <a:t>miles”</a:t>
            </a:r>
          </a:p>
          <a:p>
            <a:pPr marL="0" indent="0">
              <a:spcBef>
                <a:spcPts val="1200"/>
              </a:spcBef>
              <a:buNone/>
            </a:pPr>
            <a:r>
              <a:rPr lang="en-GB" b="1" dirty="0" smtClean="0">
                <a:latin typeface="Courier New" panose="02070309020205020404" pitchFamily="49" charset="0"/>
                <a:cs typeface="Courier New" panose="02070309020205020404" pitchFamily="49" charset="0"/>
              </a:rPr>
              <a:t>INPUT miles</a:t>
            </a:r>
            <a:endParaRPr lang="en-GB" b="1" dirty="0">
              <a:latin typeface="Courier New" panose="02070309020205020404" pitchFamily="49" charset="0"/>
              <a:cs typeface="Courier New" panose="02070309020205020404" pitchFamily="49" charset="0"/>
            </a:endParaRPr>
          </a:p>
          <a:p>
            <a:pPr marL="0" indent="0">
              <a:spcBef>
                <a:spcPts val="1200"/>
              </a:spcBef>
              <a:buNone/>
            </a:pPr>
            <a:r>
              <a:rPr lang="en-GB" b="1" dirty="0" smtClean="0">
                <a:latin typeface="Courier New" panose="02070309020205020404" pitchFamily="49" charset="0"/>
                <a:cs typeface="Courier New" panose="02070309020205020404" pitchFamily="49" charset="0"/>
              </a:rPr>
              <a:t>cost </a:t>
            </a:r>
            <a:r>
              <a:rPr lang="en-GB" b="1" dirty="0">
                <a:latin typeface="Courier New" panose="02070309020205020404" pitchFamily="49" charset="0"/>
                <a:cs typeface="Courier New" panose="02070309020205020404" pitchFamily="49" charset="0"/>
              </a:rPr>
              <a:t>= </a:t>
            </a:r>
            <a:r>
              <a:rPr lang="en-GB" b="1" dirty="0">
                <a:solidFill>
                  <a:srgbClr val="FF0000"/>
                </a:solidFill>
                <a:latin typeface="Courier New" panose="02070309020205020404" pitchFamily="49" charset="0"/>
                <a:cs typeface="Courier New" panose="02070309020205020404" pitchFamily="49" charset="0"/>
              </a:rPr>
              <a:t>miles *</a:t>
            </a:r>
            <a:r>
              <a:rPr lang="en-GB" b="1" dirty="0">
                <a:latin typeface="Courier New" panose="02070309020205020404" pitchFamily="49" charset="0"/>
                <a:cs typeface="Courier New" panose="02070309020205020404" pitchFamily="49" charset="0"/>
              </a:rPr>
              <a:t> 0.3</a:t>
            </a:r>
          </a:p>
          <a:p>
            <a:pPr marL="0" indent="0">
              <a:spcBef>
                <a:spcPts val="1200"/>
              </a:spcBef>
              <a:buNone/>
            </a:pPr>
            <a:r>
              <a:rPr lang="en-GB" b="1" dirty="0" smtClean="0">
                <a:latin typeface="Courier New" panose="02070309020205020404" pitchFamily="49" charset="0"/>
                <a:cs typeface="Courier New" panose="02070309020205020404" pitchFamily="49" charset="0"/>
              </a:rPr>
              <a:t>IF cost </a:t>
            </a:r>
            <a:r>
              <a:rPr lang="en-GB" b="1" dirty="0">
                <a:solidFill>
                  <a:srgbClr val="FF0000"/>
                </a:solidFill>
                <a:latin typeface="Courier New" panose="02070309020205020404" pitchFamily="49" charset="0"/>
                <a:cs typeface="Courier New" panose="02070309020205020404" pitchFamily="49" charset="0"/>
              </a:rPr>
              <a:t>&gt;</a:t>
            </a:r>
            <a:r>
              <a:rPr lang="en-GB" b="1" dirty="0">
                <a:latin typeface="Courier New" panose="02070309020205020404" pitchFamily="49" charset="0"/>
                <a:cs typeface="Courier New" panose="02070309020205020404" pitchFamily="49" charset="0"/>
              </a:rPr>
              <a:t> 10 </a:t>
            </a:r>
            <a:r>
              <a:rPr lang="en-GB" b="1" dirty="0" smtClean="0">
                <a:latin typeface="Courier New" panose="02070309020205020404" pitchFamily="49" charset="0"/>
                <a:cs typeface="Courier New" panose="02070309020205020404" pitchFamily="49" charset="0"/>
              </a:rPr>
              <a:t>THEN</a:t>
            </a:r>
            <a:endParaRPr lang="en-GB" b="1" dirty="0">
              <a:latin typeface="Courier New" panose="02070309020205020404" pitchFamily="49" charset="0"/>
              <a:cs typeface="Courier New" panose="02070309020205020404" pitchFamily="49" charset="0"/>
            </a:endParaRPr>
          </a:p>
          <a:p>
            <a:pPr marL="0" indent="0">
              <a:spcBef>
                <a:spcPts val="1200"/>
              </a:spcBef>
              <a:buNone/>
            </a:pPr>
            <a:r>
              <a:rPr lang="en-GB" b="1" dirty="0">
                <a:latin typeface="Courier New" panose="02070309020205020404" pitchFamily="49" charset="0"/>
                <a:cs typeface="Courier New" panose="02070309020205020404" pitchFamily="49" charset="0"/>
              </a:rPr>
              <a:t>	cost = </a:t>
            </a:r>
            <a:r>
              <a:rPr lang="en-GB" b="1" dirty="0">
                <a:solidFill>
                  <a:srgbClr val="FF0000"/>
                </a:solidFill>
                <a:latin typeface="Courier New" panose="02070309020205020404" pitchFamily="49" charset="0"/>
                <a:cs typeface="Courier New" panose="02070309020205020404" pitchFamily="49" charset="0"/>
              </a:rPr>
              <a:t>cost *</a:t>
            </a:r>
            <a:r>
              <a:rPr lang="en-GB" b="1" dirty="0">
                <a:latin typeface="Courier New" panose="02070309020205020404" pitchFamily="49" charset="0"/>
                <a:cs typeface="Courier New" panose="02070309020205020404" pitchFamily="49" charset="0"/>
              </a:rPr>
              <a:t> 0.9</a:t>
            </a:r>
          </a:p>
          <a:p>
            <a:pPr marL="0" indent="0">
              <a:spcBef>
                <a:spcPts val="1200"/>
              </a:spcBef>
              <a:buNone/>
            </a:pPr>
            <a:r>
              <a:rPr lang="en-GB" b="1" dirty="0" smtClean="0">
                <a:latin typeface="Courier New" panose="02070309020205020404" pitchFamily="49" charset="0"/>
                <a:cs typeface="Courier New" panose="02070309020205020404" pitchFamily="49" charset="0"/>
              </a:rPr>
              <a:t>ENDIF</a:t>
            </a:r>
            <a:endParaRPr lang="en-GB" b="1" dirty="0">
              <a:latin typeface="Courier New" panose="02070309020205020404" pitchFamily="49" charset="0"/>
              <a:cs typeface="Courier New" panose="02070309020205020404" pitchFamily="49" charset="0"/>
            </a:endParaRPr>
          </a:p>
          <a:p>
            <a:pPr marL="0" indent="0">
              <a:spcBef>
                <a:spcPts val="1200"/>
              </a:spcBef>
              <a:buNone/>
            </a:pPr>
            <a:r>
              <a:rPr lang="en-GB" b="1" dirty="0" smtClean="0">
                <a:latin typeface="Courier New" panose="02070309020205020404" pitchFamily="49" charset="0"/>
                <a:cs typeface="Courier New" panose="02070309020205020404" pitchFamily="49" charset="0"/>
              </a:rPr>
              <a:t>OUTPUT(cost)</a:t>
            </a:r>
            <a:endParaRPr lang="en-GB"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7062995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49"/>
            <a:ext cx="8229600" cy="995363"/>
          </a:xfrm>
          <a:solidFill>
            <a:srgbClr val="8EB4E3"/>
          </a:solidFill>
          <a:ln>
            <a:noFill/>
          </a:ln>
        </p:spPr>
        <p:txBody>
          <a:bodyPr/>
          <a:lstStyle/>
          <a:p>
            <a:r>
              <a:rPr lang="en-GB" sz="3200" b="1" dirty="0">
                <a:solidFill>
                  <a:schemeClr val="tx1"/>
                </a:solidFill>
                <a:effectLst>
                  <a:outerShdw blurRad="38100" dist="38100" dir="2700000" algn="tl">
                    <a:srgbClr val="000000">
                      <a:alpha val="43137"/>
                    </a:srgbClr>
                  </a:outerShdw>
                </a:effectLst>
              </a:rPr>
              <a:t>Correcting </a:t>
            </a:r>
            <a:r>
              <a:rPr lang="en-GB" sz="3200" b="1" dirty="0" smtClean="0">
                <a:solidFill>
                  <a:schemeClr val="tx1"/>
                </a:solidFill>
                <a:effectLst>
                  <a:outerShdw blurRad="38100" dist="38100" dir="2700000" algn="tl">
                    <a:srgbClr val="000000">
                      <a:alpha val="43137"/>
                    </a:srgbClr>
                  </a:outerShdw>
                </a:effectLst>
              </a:rPr>
              <a:t>Pseudocode </a:t>
            </a:r>
            <a:r>
              <a:rPr lang="en-GB" sz="3200" b="1" dirty="0">
                <a:solidFill>
                  <a:schemeClr val="tx1"/>
                </a:solidFill>
                <a:effectLst>
                  <a:outerShdw blurRad="38100" dist="38100" dir="2700000" algn="tl">
                    <a:srgbClr val="000000">
                      <a:alpha val="43137"/>
                    </a:srgbClr>
                  </a:outerShdw>
                </a:effectLst>
              </a:rPr>
              <a:t>1 Answer - </a:t>
            </a:r>
            <a:r>
              <a:rPr lang="en-GB" sz="3200" b="1" dirty="0" smtClean="0">
                <a:solidFill>
                  <a:schemeClr val="tx1"/>
                </a:solidFill>
                <a:effectLst>
                  <a:outerShdw blurRad="38100" dist="38100" dir="2700000" algn="tl">
                    <a:srgbClr val="000000">
                      <a:alpha val="43137"/>
                    </a:srgbClr>
                  </a:outerShdw>
                </a:effectLst>
              </a:rPr>
              <a:t>Medium</a:t>
            </a:r>
            <a:endParaRPr lang="en-GB" sz="3200" b="1" dirty="0">
              <a:solidFill>
                <a:schemeClr val="tx1"/>
              </a:solidFill>
              <a:effectLst>
                <a:outerShdw blurRad="38100" dist="38100" dir="2700000" algn="tl">
                  <a:srgbClr val="000000">
                    <a:alpha val="43137"/>
                  </a:srgbClr>
                </a:outerShdw>
              </a:effectLst>
            </a:endParaRPr>
          </a:p>
        </p:txBody>
      </p:sp>
      <p:sp>
        <p:nvSpPr>
          <p:cNvPr id="3" name="Text Placeholder 2"/>
          <p:cNvSpPr>
            <a:spLocks noGrp="1"/>
          </p:cNvSpPr>
          <p:nvPr>
            <p:ph idx="1"/>
          </p:nvPr>
        </p:nvSpPr>
        <p:spPr>
          <a:xfrm>
            <a:off x="457200" y="1314594"/>
            <a:ext cx="8229600" cy="4959350"/>
          </a:xfrm>
          <a:ln>
            <a:noFill/>
          </a:ln>
        </p:spPr>
        <p:txBody>
          <a:bodyPr/>
          <a:lstStyle/>
          <a:p>
            <a:pPr marL="0" indent="0">
              <a:buNone/>
            </a:pPr>
            <a:r>
              <a:rPr lang="en-GB" sz="2400" b="1" dirty="0" smtClean="0">
                <a:latin typeface="Courier New" panose="02070309020205020404" pitchFamily="49" charset="0"/>
                <a:cs typeface="Courier New" panose="02070309020205020404" pitchFamily="49" charset="0"/>
              </a:rPr>
              <a:t>total </a:t>
            </a:r>
            <a:r>
              <a:rPr lang="en-GB" sz="2400" b="1" dirty="0">
                <a:latin typeface="Courier New" panose="02070309020205020404" pitchFamily="49" charset="0"/>
                <a:cs typeface="Courier New" panose="02070309020205020404" pitchFamily="49" charset="0"/>
              </a:rPr>
              <a:t>= </a:t>
            </a:r>
            <a:r>
              <a:rPr lang="en-GB" sz="2400" b="1" dirty="0">
                <a:solidFill>
                  <a:srgbClr val="FF0000"/>
                </a:solidFill>
                <a:latin typeface="Courier New" panose="02070309020205020404" pitchFamily="49" charset="0"/>
                <a:cs typeface="Courier New" panose="02070309020205020404" pitchFamily="49" charset="0"/>
              </a:rPr>
              <a:t>0</a:t>
            </a:r>
          </a:p>
          <a:p>
            <a:pPr marL="0" indent="0">
              <a:buNone/>
            </a:pPr>
            <a:r>
              <a:rPr lang="en-GB" sz="2400" b="1" dirty="0" smtClean="0">
                <a:latin typeface="Courier New" panose="02070309020205020404" pitchFamily="49" charset="0"/>
                <a:cs typeface="Courier New" panose="02070309020205020404" pitchFamily="49" charset="0"/>
              </a:rPr>
              <a:t>for </a:t>
            </a:r>
            <a:r>
              <a:rPr lang="en-GB" sz="2400" b="1" dirty="0">
                <a:latin typeface="Courier New" panose="02070309020205020404" pitchFamily="49" charset="0"/>
                <a:cs typeface="Courier New" panose="02070309020205020404" pitchFamily="49" charset="0"/>
              </a:rPr>
              <a:t>x = </a:t>
            </a:r>
            <a:r>
              <a:rPr lang="en-GB" sz="2400" b="1" dirty="0" smtClean="0">
                <a:solidFill>
                  <a:srgbClr val="FF0000"/>
                </a:solidFill>
                <a:latin typeface="Courier New" panose="02070309020205020404" pitchFamily="49" charset="0"/>
                <a:cs typeface="Courier New" panose="02070309020205020404" pitchFamily="49" charset="0"/>
              </a:rPr>
              <a:t>1</a:t>
            </a:r>
            <a:r>
              <a:rPr lang="en-GB" sz="2400" b="1" dirty="0" smtClean="0">
                <a:latin typeface="Courier New" panose="02070309020205020404" pitchFamily="49" charset="0"/>
                <a:cs typeface="Courier New" panose="02070309020205020404" pitchFamily="49" charset="0"/>
              </a:rPr>
              <a:t> </a:t>
            </a:r>
            <a:r>
              <a:rPr lang="en-GB" sz="2400" b="1" dirty="0">
                <a:latin typeface="Courier New" panose="02070309020205020404" pitchFamily="49" charset="0"/>
                <a:cs typeface="Courier New" panose="02070309020205020404" pitchFamily="49" charset="0"/>
              </a:rPr>
              <a:t>to </a:t>
            </a:r>
            <a:r>
              <a:rPr lang="en-GB" sz="2400" b="1" dirty="0" smtClean="0">
                <a:latin typeface="Courier New" panose="02070309020205020404" pitchFamily="49" charset="0"/>
                <a:cs typeface="Courier New" panose="02070309020205020404" pitchFamily="49" charset="0"/>
              </a:rPr>
              <a:t>10</a:t>
            </a:r>
            <a:endParaRPr lang="en-GB" sz="2400" b="1" dirty="0">
              <a:latin typeface="Courier New" panose="02070309020205020404" pitchFamily="49" charset="0"/>
              <a:cs typeface="Courier New" panose="02070309020205020404" pitchFamily="49" charset="0"/>
            </a:endParaRPr>
          </a:p>
          <a:p>
            <a:pPr marL="0" indent="0">
              <a:buNone/>
            </a:pPr>
            <a:r>
              <a:rPr lang="en-GB" sz="2400" b="1" dirty="0">
                <a:latin typeface="Courier New" panose="02070309020205020404" pitchFamily="49" charset="0"/>
                <a:cs typeface="Courier New" panose="02070309020205020404" pitchFamily="49" charset="0"/>
              </a:rPr>
              <a:t>	OUTPUT </a:t>
            </a:r>
            <a:r>
              <a:rPr lang="en-GB" sz="2400" b="1" dirty="0" smtClean="0">
                <a:latin typeface="Courier New" panose="02070309020205020404" pitchFamily="49" charset="0"/>
                <a:cs typeface="Courier New" panose="02070309020205020404" pitchFamily="49" charset="0"/>
              </a:rPr>
              <a:t>"</a:t>
            </a:r>
            <a:r>
              <a:rPr lang="en-GB" sz="2400" b="1" dirty="0">
                <a:latin typeface="Courier New" panose="02070309020205020404" pitchFamily="49" charset="0"/>
                <a:cs typeface="Courier New" panose="02070309020205020404" pitchFamily="49" charset="0"/>
              </a:rPr>
              <a:t>Enter a number</a:t>
            </a:r>
            <a:r>
              <a:rPr lang="en-GB" sz="2400" b="1" dirty="0" smtClean="0">
                <a:latin typeface="Courier New" panose="02070309020205020404" pitchFamily="49" charset="0"/>
                <a:cs typeface="Courier New" panose="02070309020205020404" pitchFamily="49" charset="0"/>
              </a:rPr>
              <a:t>" </a:t>
            </a:r>
          </a:p>
          <a:p>
            <a:pPr marL="0" indent="0">
              <a:buNone/>
            </a:pPr>
            <a:r>
              <a:rPr lang="en-GB" sz="2400" b="1" dirty="0">
                <a:latin typeface="Courier New" panose="02070309020205020404" pitchFamily="49" charset="0"/>
                <a:cs typeface="Courier New" panose="02070309020205020404" pitchFamily="49" charset="0"/>
              </a:rPr>
              <a:t>	</a:t>
            </a:r>
            <a:r>
              <a:rPr lang="en-GB" sz="2400" b="1" dirty="0" smtClean="0">
                <a:latin typeface="Courier New" panose="02070309020205020404" pitchFamily="49" charset="0"/>
                <a:cs typeface="Courier New" panose="02070309020205020404" pitchFamily="49" charset="0"/>
              </a:rPr>
              <a:t>INPUT number </a:t>
            </a:r>
            <a:endParaRPr lang="en-GB" sz="2400" b="1" dirty="0">
              <a:latin typeface="Courier New" panose="02070309020205020404" pitchFamily="49" charset="0"/>
              <a:cs typeface="Courier New" panose="02070309020205020404" pitchFamily="49" charset="0"/>
            </a:endParaRPr>
          </a:p>
          <a:p>
            <a:pPr marL="0" indent="0">
              <a:buNone/>
            </a:pPr>
            <a:r>
              <a:rPr lang="en-GB" sz="2400" b="1" dirty="0">
                <a:latin typeface="Courier New" panose="02070309020205020404" pitchFamily="49" charset="0"/>
                <a:cs typeface="Courier New" panose="02070309020205020404" pitchFamily="49" charset="0"/>
              </a:rPr>
              <a:t>	total = </a:t>
            </a:r>
            <a:r>
              <a:rPr lang="en-GB" sz="2400" b="1" dirty="0">
                <a:solidFill>
                  <a:srgbClr val="FF0000"/>
                </a:solidFill>
                <a:latin typeface="Courier New" panose="02070309020205020404" pitchFamily="49" charset="0"/>
                <a:cs typeface="Courier New" panose="02070309020205020404" pitchFamily="49" charset="0"/>
              </a:rPr>
              <a:t>total +</a:t>
            </a:r>
            <a:r>
              <a:rPr lang="en-GB" sz="2400" b="1" dirty="0">
                <a:latin typeface="Courier New" panose="02070309020205020404" pitchFamily="49" charset="0"/>
                <a:cs typeface="Courier New" panose="02070309020205020404" pitchFamily="49" charset="0"/>
              </a:rPr>
              <a:t> number</a:t>
            </a:r>
          </a:p>
          <a:p>
            <a:pPr marL="0" indent="0">
              <a:buNone/>
            </a:pPr>
            <a:r>
              <a:rPr lang="en-GB" sz="2400" b="1" dirty="0" smtClean="0">
                <a:latin typeface="Courier New" panose="02070309020205020404" pitchFamily="49" charset="0"/>
                <a:cs typeface="Courier New" panose="02070309020205020404" pitchFamily="49" charset="0"/>
              </a:rPr>
              <a:t>NEXT x</a:t>
            </a:r>
            <a:endParaRPr lang="en-GB" sz="2400" b="1" dirty="0">
              <a:latin typeface="Courier New" panose="02070309020205020404" pitchFamily="49" charset="0"/>
              <a:cs typeface="Courier New" panose="02070309020205020404" pitchFamily="49" charset="0"/>
            </a:endParaRPr>
          </a:p>
          <a:p>
            <a:pPr marL="0" indent="0">
              <a:buNone/>
            </a:pPr>
            <a:r>
              <a:rPr lang="en-GB" sz="2400" b="1" dirty="0" smtClean="0">
                <a:latin typeface="Courier New" panose="02070309020205020404" pitchFamily="49" charset="0"/>
                <a:cs typeface="Courier New" panose="02070309020205020404" pitchFamily="49" charset="0"/>
              </a:rPr>
              <a:t>average </a:t>
            </a:r>
            <a:r>
              <a:rPr lang="en-GB" sz="2400" b="1" dirty="0">
                <a:latin typeface="Courier New" panose="02070309020205020404" pitchFamily="49" charset="0"/>
                <a:cs typeface="Courier New" panose="02070309020205020404" pitchFamily="49" charset="0"/>
              </a:rPr>
              <a:t>= total / </a:t>
            </a:r>
            <a:r>
              <a:rPr lang="en-GB" sz="2400" b="1" dirty="0">
                <a:solidFill>
                  <a:srgbClr val="FF0000"/>
                </a:solidFill>
                <a:latin typeface="Courier New" panose="02070309020205020404" pitchFamily="49" charset="0"/>
                <a:cs typeface="Courier New" panose="02070309020205020404" pitchFamily="49" charset="0"/>
              </a:rPr>
              <a:t>10</a:t>
            </a:r>
          </a:p>
          <a:p>
            <a:pPr marL="0" indent="0">
              <a:buNone/>
            </a:pPr>
            <a:r>
              <a:rPr lang="en-GB" sz="2400" b="1" dirty="0" smtClean="0">
                <a:latin typeface="Courier New" panose="02070309020205020404" pitchFamily="49" charset="0"/>
                <a:cs typeface="Courier New" panose="02070309020205020404" pitchFamily="49" charset="0"/>
              </a:rPr>
              <a:t>OUTPUT(average</a:t>
            </a:r>
            <a:r>
              <a:rPr lang="en-GB" sz="2400" b="1" dirty="0">
                <a:latin typeface="Courier New" panose="02070309020205020404" pitchFamily="49" charset="0"/>
                <a:cs typeface="Courier New" panose="02070309020205020404" pitchFamily="49" charset="0"/>
              </a:rPr>
              <a:t>)</a:t>
            </a:r>
          </a:p>
          <a:p>
            <a:pPr marL="0" indent="0">
              <a:buNone/>
            </a:pPr>
            <a:endParaRPr lang="en-GB" sz="2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4502988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49"/>
            <a:ext cx="8229600" cy="944657"/>
          </a:xfrm>
          <a:solidFill>
            <a:srgbClr val="8EB4E3"/>
          </a:solidFill>
        </p:spPr>
        <p:txBody>
          <a:bodyPr/>
          <a:lstStyle/>
          <a:p>
            <a:r>
              <a:rPr lang="en-GB" sz="3600" b="1" dirty="0" smtClean="0">
                <a:solidFill>
                  <a:schemeClr val="tx1"/>
                </a:solidFill>
                <a:effectLst>
                  <a:outerShdw blurRad="38100" dist="38100" dir="2700000" algn="tl">
                    <a:srgbClr val="000000">
                      <a:alpha val="43137"/>
                    </a:srgbClr>
                  </a:outerShdw>
                </a:effectLst>
              </a:rPr>
              <a:t>Correcting Pseudocode </a:t>
            </a:r>
            <a:r>
              <a:rPr lang="en-GB" sz="3600" b="1" dirty="0">
                <a:solidFill>
                  <a:schemeClr val="tx1"/>
                </a:solidFill>
                <a:effectLst>
                  <a:outerShdw blurRad="38100" dist="38100" dir="2700000" algn="tl">
                    <a:srgbClr val="000000">
                      <a:alpha val="43137"/>
                    </a:srgbClr>
                  </a:outerShdw>
                </a:effectLst>
              </a:rPr>
              <a:t>1 Answer - </a:t>
            </a:r>
            <a:r>
              <a:rPr lang="en-GB" sz="3600" b="1" dirty="0" smtClean="0">
                <a:solidFill>
                  <a:schemeClr val="tx1"/>
                </a:solidFill>
                <a:effectLst>
                  <a:outerShdw blurRad="38100" dist="38100" dir="2700000" algn="tl">
                    <a:srgbClr val="000000">
                      <a:alpha val="43137"/>
                    </a:srgbClr>
                  </a:outerShdw>
                </a:effectLst>
              </a:rPr>
              <a:t>High</a:t>
            </a:r>
            <a:endParaRPr lang="en-GB" sz="3600" b="1" dirty="0">
              <a:solidFill>
                <a:schemeClr val="tx1"/>
              </a:solidFill>
              <a:effectLst>
                <a:outerShdw blurRad="38100" dist="38100" dir="2700000" algn="tl">
                  <a:srgbClr val="000000">
                    <a:alpha val="43137"/>
                  </a:srgbClr>
                </a:outerShdw>
              </a:effectLst>
            </a:endParaRPr>
          </a:p>
        </p:txBody>
      </p:sp>
      <p:sp>
        <p:nvSpPr>
          <p:cNvPr id="3" name="Text Placeholder 2"/>
          <p:cNvSpPr>
            <a:spLocks noGrp="1"/>
          </p:cNvSpPr>
          <p:nvPr>
            <p:ph idx="1"/>
          </p:nvPr>
        </p:nvSpPr>
        <p:spPr>
          <a:xfrm>
            <a:off x="251837" y="1180759"/>
            <a:ext cx="8847344" cy="4800600"/>
          </a:xfrm>
          <a:ln>
            <a:noFill/>
          </a:ln>
        </p:spPr>
        <p:txBody>
          <a:bodyPr>
            <a:noAutofit/>
          </a:bodyPr>
          <a:lstStyle/>
          <a:p>
            <a:pPr marL="0" indent="0">
              <a:spcBef>
                <a:spcPts val="400"/>
              </a:spcBef>
              <a:buNone/>
            </a:pPr>
            <a:r>
              <a:rPr lang="en-GB" sz="1900" b="1" dirty="0" smtClean="0">
                <a:latin typeface="Courier New" panose="02070309020205020404" pitchFamily="49" charset="0"/>
                <a:cs typeface="Courier New" panose="02070309020205020404" pitchFamily="49" charset="0"/>
              </a:rPr>
              <a:t>FOR x </a:t>
            </a:r>
            <a:r>
              <a:rPr lang="en-GB" sz="1900" b="1" dirty="0">
                <a:latin typeface="Courier New" panose="02070309020205020404" pitchFamily="49" charset="0"/>
                <a:cs typeface="Courier New" panose="02070309020205020404" pitchFamily="49" charset="0"/>
              </a:rPr>
              <a:t>= </a:t>
            </a:r>
            <a:r>
              <a:rPr lang="en-GB" sz="1900" b="1" dirty="0">
                <a:solidFill>
                  <a:srgbClr val="FF0000"/>
                </a:solidFill>
                <a:latin typeface="Courier New" panose="02070309020205020404" pitchFamily="49" charset="0"/>
                <a:cs typeface="Courier New" panose="02070309020205020404" pitchFamily="49" charset="0"/>
              </a:rPr>
              <a:t>0</a:t>
            </a:r>
            <a:r>
              <a:rPr lang="en-GB" sz="1900" b="1" dirty="0">
                <a:latin typeface="Courier New" panose="02070309020205020404" pitchFamily="49" charset="0"/>
                <a:cs typeface="Courier New" panose="02070309020205020404" pitchFamily="49" charset="0"/>
              </a:rPr>
              <a:t> to </a:t>
            </a:r>
            <a:r>
              <a:rPr lang="en-GB" sz="1900" b="1" dirty="0" smtClean="0">
                <a:latin typeface="Courier New" panose="02070309020205020404" pitchFamily="49" charset="0"/>
                <a:cs typeface="Courier New" panose="02070309020205020404" pitchFamily="49" charset="0"/>
              </a:rPr>
              <a:t>19 </a:t>
            </a:r>
          </a:p>
          <a:p>
            <a:pPr marL="0" indent="0">
              <a:spcBef>
                <a:spcPts val="400"/>
              </a:spcBef>
              <a:buNone/>
            </a:pPr>
            <a:r>
              <a:rPr lang="en-GB" sz="1900" b="1" dirty="0">
                <a:latin typeface="Courier New" panose="02070309020205020404" pitchFamily="49" charset="0"/>
                <a:cs typeface="Courier New" panose="02070309020205020404" pitchFamily="49" charset="0"/>
              </a:rPr>
              <a:t>	</a:t>
            </a:r>
            <a:r>
              <a:rPr lang="en-GB" sz="1900" b="1" dirty="0" smtClean="0">
                <a:latin typeface="Courier New" panose="02070309020205020404" pitchFamily="49" charset="0"/>
                <a:cs typeface="Courier New" panose="02070309020205020404" pitchFamily="49" charset="0"/>
              </a:rPr>
              <a:t>OUTPUT "</a:t>
            </a:r>
            <a:r>
              <a:rPr lang="en-GB" sz="1900" b="1" dirty="0">
                <a:latin typeface="Courier New" panose="02070309020205020404" pitchFamily="49" charset="0"/>
                <a:cs typeface="Courier New" panose="02070309020205020404" pitchFamily="49" charset="0"/>
              </a:rPr>
              <a:t>Enter a number</a:t>
            </a:r>
            <a:r>
              <a:rPr lang="en-GB" sz="1900" b="1" dirty="0" smtClean="0">
                <a:latin typeface="Courier New" panose="02070309020205020404" pitchFamily="49" charset="0"/>
                <a:cs typeface="Courier New" panose="02070309020205020404" pitchFamily="49" charset="0"/>
              </a:rPr>
              <a:t>"</a:t>
            </a:r>
          </a:p>
          <a:p>
            <a:pPr marL="0" indent="0">
              <a:spcBef>
                <a:spcPts val="400"/>
              </a:spcBef>
              <a:buNone/>
            </a:pPr>
            <a:r>
              <a:rPr lang="en-GB" sz="1900" b="1" dirty="0">
                <a:latin typeface="Courier New" panose="02070309020205020404" pitchFamily="49" charset="0"/>
                <a:cs typeface="Courier New" panose="02070309020205020404" pitchFamily="49" charset="0"/>
              </a:rPr>
              <a:t>	</a:t>
            </a:r>
            <a:r>
              <a:rPr lang="en-GB" sz="1900" b="1" dirty="0" smtClean="0">
                <a:latin typeface="Courier New" panose="02070309020205020404" pitchFamily="49" charset="0"/>
                <a:cs typeface="Courier New" panose="02070309020205020404" pitchFamily="49" charset="0"/>
              </a:rPr>
              <a:t>INPUT numbers[</a:t>
            </a:r>
            <a:r>
              <a:rPr lang="en-GB" sz="1900" b="1" dirty="0" smtClean="0">
                <a:solidFill>
                  <a:srgbClr val="FF0000"/>
                </a:solidFill>
                <a:latin typeface="Courier New" panose="02070309020205020404" pitchFamily="49" charset="0"/>
                <a:cs typeface="Courier New" panose="02070309020205020404" pitchFamily="49" charset="0"/>
              </a:rPr>
              <a:t>x</a:t>
            </a:r>
            <a:r>
              <a:rPr lang="en-GB" sz="1900" b="1" dirty="0" smtClean="0">
                <a:latin typeface="Courier New" panose="02070309020205020404" pitchFamily="49" charset="0"/>
                <a:cs typeface="Courier New" panose="02070309020205020404" pitchFamily="49" charset="0"/>
              </a:rPr>
              <a:t>]</a:t>
            </a:r>
          </a:p>
          <a:p>
            <a:pPr marL="0" indent="0">
              <a:spcBef>
                <a:spcPts val="400"/>
              </a:spcBef>
              <a:buNone/>
            </a:pPr>
            <a:r>
              <a:rPr lang="en-GB" sz="1900" b="1" dirty="0" smtClean="0">
                <a:latin typeface="Courier New" panose="02070309020205020404" pitchFamily="49" charset="0"/>
                <a:cs typeface="Courier New" panose="02070309020205020404" pitchFamily="49" charset="0"/>
              </a:rPr>
              <a:t>NEXT x</a:t>
            </a:r>
            <a:r>
              <a:rPr lang="en-GB" sz="1900" b="1" dirty="0">
                <a:latin typeface="Courier New" panose="02070309020205020404" pitchFamily="49" charset="0"/>
                <a:cs typeface="Courier New" panose="02070309020205020404" pitchFamily="49" charset="0"/>
              </a:rPr>
              <a:t>	</a:t>
            </a:r>
          </a:p>
          <a:p>
            <a:pPr marL="0" indent="0">
              <a:spcBef>
                <a:spcPts val="400"/>
              </a:spcBef>
              <a:buNone/>
            </a:pPr>
            <a:r>
              <a:rPr lang="en-GB" sz="1900" b="1" dirty="0" smtClean="0">
                <a:latin typeface="Courier New" panose="02070309020205020404" pitchFamily="49" charset="0"/>
                <a:cs typeface="Courier New" panose="02070309020205020404" pitchFamily="49" charset="0"/>
              </a:rPr>
              <a:t>OUTPUT "</a:t>
            </a:r>
            <a:r>
              <a:rPr lang="en-GB" sz="1900" b="1" dirty="0">
                <a:latin typeface="Courier New" panose="02070309020205020404" pitchFamily="49" charset="0"/>
                <a:cs typeface="Courier New" panose="02070309020205020404" pitchFamily="49" charset="0"/>
              </a:rPr>
              <a:t>What number are you looking for</a:t>
            </a:r>
            <a:r>
              <a:rPr lang="en-GB" sz="1900" b="1" dirty="0" smtClean="0">
                <a:latin typeface="Courier New" panose="02070309020205020404" pitchFamily="49" charset="0"/>
                <a:cs typeface="Courier New" panose="02070309020205020404" pitchFamily="49" charset="0"/>
              </a:rPr>
              <a:t>?"</a:t>
            </a:r>
          </a:p>
          <a:p>
            <a:pPr marL="0" indent="0">
              <a:spcBef>
                <a:spcPts val="400"/>
              </a:spcBef>
              <a:buNone/>
            </a:pPr>
            <a:r>
              <a:rPr lang="en-GB" sz="1900" b="1" dirty="0" smtClean="0">
                <a:latin typeface="Courier New" panose="02070309020205020404" pitchFamily="49" charset="0"/>
                <a:cs typeface="Courier New" panose="02070309020205020404" pitchFamily="49" charset="0"/>
              </a:rPr>
              <a:t>INPUT </a:t>
            </a:r>
            <a:r>
              <a:rPr lang="en-GB" sz="1900" b="1" dirty="0" err="1" smtClean="0">
                <a:latin typeface="Courier New" panose="02070309020205020404" pitchFamily="49" charset="0"/>
                <a:cs typeface="Courier New" panose="02070309020205020404" pitchFamily="49" charset="0"/>
              </a:rPr>
              <a:t>numberSearch</a:t>
            </a:r>
            <a:endParaRPr lang="en-GB" sz="1900" b="1" dirty="0">
              <a:latin typeface="Courier New" panose="02070309020205020404" pitchFamily="49" charset="0"/>
              <a:cs typeface="Courier New" panose="02070309020205020404" pitchFamily="49" charset="0"/>
            </a:endParaRPr>
          </a:p>
          <a:p>
            <a:pPr marL="0" indent="0">
              <a:spcBef>
                <a:spcPts val="400"/>
              </a:spcBef>
              <a:buNone/>
            </a:pPr>
            <a:r>
              <a:rPr lang="en-GB" sz="1900" b="1" dirty="0" smtClean="0">
                <a:latin typeface="Courier New" panose="02070309020205020404" pitchFamily="49" charset="0"/>
                <a:cs typeface="Courier New" panose="02070309020205020404" pitchFamily="49" charset="0"/>
              </a:rPr>
              <a:t>quantity </a:t>
            </a:r>
            <a:r>
              <a:rPr lang="en-GB" sz="1900" b="1" dirty="0">
                <a:latin typeface="Courier New" panose="02070309020205020404" pitchFamily="49" charset="0"/>
                <a:cs typeface="Courier New" panose="02070309020205020404" pitchFamily="49" charset="0"/>
              </a:rPr>
              <a:t>= </a:t>
            </a:r>
            <a:r>
              <a:rPr lang="en-GB" sz="1900" b="1" dirty="0" smtClean="0">
                <a:latin typeface="Courier New" panose="02070309020205020404" pitchFamily="49" charset="0"/>
                <a:cs typeface="Courier New" panose="02070309020205020404" pitchFamily="49" charset="0"/>
              </a:rPr>
              <a:t>0</a:t>
            </a:r>
            <a:endParaRPr lang="en-GB" sz="1900" b="1" dirty="0">
              <a:latin typeface="Courier New" panose="02070309020205020404" pitchFamily="49" charset="0"/>
              <a:cs typeface="Courier New" panose="02070309020205020404" pitchFamily="49" charset="0"/>
            </a:endParaRPr>
          </a:p>
          <a:p>
            <a:pPr marL="0" indent="0">
              <a:spcBef>
                <a:spcPts val="400"/>
              </a:spcBef>
              <a:buNone/>
            </a:pPr>
            <a:r>
              <a:rPr lang="en-GB" sz="1900" b="1" dirty="0" smtClean="0">
                <a:solidFill>
                  <a:srgbClr val="FF0000"/>
                </a:solidFill>
                <a:latin typeface="Courier New" panose="02070309020205020404" pitchFamily="49" charset="0"/>
                <a:cs typeface="Courier New" panose="02070309020205020404" pitchFamily="49" charset="0"/>
              </a:rPr>
              <a:t>FOR count </a:t>
            </a:r>
            <a:r>
              <a:rPr lang="en-GB" sz="1900" b="1" dirty="0">
                <a:solidFill>
                  <a:srgbClr val="FF0000"/>
                </a:solidFill>
                <a:latin typeface="Courier New" panose="02070309020205020404" pitchFamily="49" charset="0"/>
                <a:cs typeface="Courier New" panose="02070309020205020404" pitchFamily="49" charset="0"/>
              </a:rPr>
              <a:t>= 0 to 19</a:t>
            </a:r>
          </a:p>
          <a:p>
            <a:pPr marL="0" indent="0">
              <a:spcBef>
                <a:spcPts val="400"/>
              </a:spcBef>
              <a:buNone/>
            </a:pPr>
            <a:r>
              <a:rPr lang="en-GB" sz="1900" b="1" dirty="0">
                <a:latin typeface="Courier New" panose="02070309020205020404" pitchFamily="49" charset="0"/>
                <a:cs typeface="Courier New" panose="02070309020205020404" pitchFamily="49" charset="0"/>
              </a:rPr>
              <a:t>	</a:t>
            </a:r>
            <a:r>
              <a:rPr lang="en-GB" sz="1900" b="1" dirty="0" smtClean="0">
                <a:latin typeface="Courier New" panose="02070309020205020404" pitchFamily="49" charset="0"/>
                <a:cs typeface="Courier New" panose="02070309020205020404" pitchFamily="49" charset="0"/>
              </a:rPr>
              <a:t>IF numbers[count</a:t>
            </a:r>
            <a:r>
              <a:rPr lang="en-GB" sz="1900" b="1" dirty="0">
                <a:latin typeface="Courier New" panose="02070309020205020404" pitchFamily="49" charset="0"/>
                <a:cs typeface="Courier New" panose="02070309020205020404" pitchFamily="49" charset="0"/>
              </a:rPr>
              <a:t>] </a:t>
            </a:r>
            <a:r>
              <a:rPr lang="en-GB" sz="1900" b="1" dirty="0">
                <a:solidFill>
                  <a:srgbClr val="FF0000"/>
                </a:solidFill>
                <a:latin typeface="Courier New" panose="02070309020205020404" pitchFamily="49" charset="0"/>
                <a:cs typeface="Courier New" panose="02070309020205020404" pitchFamily="49" charset="0"/>
              </a:rPr>
              <a:t>==</a:t>
            </a:r>
            <a:r>
              <a:rPr lang="en-GB" sz="1900" b="1" dirty="0">
                <a:latin typeface="Courier New" panose="02070309020205020404" pitchFamily="49" charset="0"/>
                <a:cs typeface="Courier New" panose="02070309020205020404" pitchFamily="49" charset="0"/>
              </a:rPr>
              <a:t> </a:t>
            </a:r>
            <a:r>
              <a:rPr lang="en-GB" sz="1900" b="1" dirty="0" err="1">
                <a:latin typeface="Courier New" panose="02070309020205020404" pitchFamily="49" charset="0"/>
                <a:cs typeface="Courier New" panose="02070309020205020404" pitchFamily="49" charset="0"/>
              </a:rPr>
              <a:t>numberSearch</a:t>
            </a:r>
            <a:r>
              <a:rPr lang="en-GB" sz="1900" b="1" dirty="0">
                <a:latin typeface="Courier New" panose="02070309020205020404" pitchFamily="49" charset="0"/>
                <a:cs typeface="Courier New" panose="02070309020205020404" pitchFamily="49" charset="0"/>
              </a:rPr>
              <a:t> </a:t>
            </a:r>
            <a:r>
              <a:rPr lang="en-GB" sz="1900" b="1" dirty="0" smtClean="0">
                <a:latin typeface="Courier New" panose="02070309020205020404" pitchFamily="49" charset="0"/>
                <a:cs typeface="Courier New" panose="02070309020205020404" pitchFamily="49" charset="0"/>
              </a:rPr>
              <a:t>THEN</a:t>
            </a:r>
            <a:endParaRPr lang="en-GB" sz="1900" b="1" dirty="0">
              <a:latin typeface="Courier New" panose="02070309020205020404" pitchFamily="49" charset="0"/>
              <a:cs typeface="Courier New" panose="02070309020205020404" pitchFamily="49" charset="0"/>
            </a:endParaRPr>
          </a:p>
          <a:p>
            <a:pPr marL="0" indent="0">
              <a:spcBef>
                <a:spcPts val="400"/>
              </a:spcBef>
              <a:buNone/>
            </a:pPr>
            <a:r>
              <a:rPr lang="en-GB" sz="1900" b="1" dirty="0">
                <a:latin typeface="Courier New" panose="02070309020205020404" pitchFamily="49" charset="0"/>
                <a:cs typeface="Courier New" panose="02070309020205020404" pitchFamily="49" charset="0"/>
              </a:rPr>
              <a:t>		quantity = quantity + 1</a:t>
            </a:r>
          </a:p>
          <a:p>
            <a:pPr marL="0" indent="0">
              <a:spcBef>
                <a:spcPts val="400"/>
              </a:spcBef>
              <a:buNone/>
            </a:pPr>
            <a:r>
              <a:rPr lang="en-GB" sz="1900" b="1" dirty="0">
                <a:latin typeface="Courier New" panose="02070309020205020404" pitchFamily="49" charset="0"/>
                <a:cs typeface="Courier New" panose="02070309020205020404" pitchFamily="49" charset="0"/>
              </a:rPr>
              <a:t>	</a:t>
            </a:r>
            <a:r>
              <a:rPr lang="en-GB" sz="1900" b="1" dirty="0" smtClean="0">
                <a:latin typeface="Courier New" panose="02070309020205020404" pitchFamily="49" charset="0"/>
                <a:cs typeface="Courier New" panose="02070309020205020404" pitchFamily="49" charset="0"/>
              </a:rPr>
              <a:t>ENDIF</a:t>
            </a:r>
          </a:p>
          <a:p>
            <a:pPr marL="0" indent="0">
              <a:spcBef>
                <a:spcPts val="400"/>
              </a:spcBef>
              <a:buNone/>
            </a:pPr>
            <a:r>
              <a:rPr lang="en-GB" sz="1900" b="1" dirty="0" smtClean="0">
                <a:solidFill>
                  <a:srgbClr val="FF0000"/>
                </a:solidFill>
                <a:latin typeface="Courier New" panose="02070309020205020404" pitchFamily="49" charset="0"/>
                <a:cs typeface="Courier New" panose="02070309020205020404" pitchFamily="49" charset="0"/>
              </a:rPr>
              <a:t>NEXT x</a:t>
            </a:r>
            <a:endParaRPr lang="en-GB" sz="1900" b="1" dirty="0">
              <a:latin typeface="Courier New" panose="02070309020205020404" pitchFamily="49" charset="0"/>
              <a:cs typeface="Courier New" panose="02070309020205020404" pitchFamily="49" charset="0"/>
            </a:endParaRPr>
          </a:p>
          <a:p>
            <a:pPr marL="0" indent="0">
              <a:spcBef>
                <a:spcPts val="400"/>
              </a:spcBef>
              <a:buNone/>
            </a:pPr>
            <a:r>
              <a:rPr lang="en-GB" sz="1900" b="1" dirty="0" smtClean="0">
                <a:latin typeface="Courier New" panose="02070309020205020404" pitchFamily="49" charset="0"/>
                <a:cs typeface="Courier New" panose="02070309020205020404" pitchFamily="49" charset="0"/>
              </a:rPr>
              <a:t>OUTPUT(</a:t>
            </a:r>
            <a:r>
              <a:rPr lang="en-GB" sz="1900" b="1" dirty="0" err="1" smtClean="0">
                <a:latin typeface="Courier New" panose="02070309020205020404" pitchFamily="49" charset="0"/>
                <a:cs typeface="Courier New" panose="02070309020205020404" pitchFamily="49" charset="0"/>
              </a:rPr>
              <a:t>numberSearch</a:t>
            </a:r>
            <a:r>
              <a:rPr lang="en-GB" sz="1900" b="1" dirty="0" smtClean="0">
                <a:latin typeface="Courier New" panose="02070309020205020404" pitchFamily="49" charset="0"/>
                <a:cs typeface="Courier New" panose="02070309020205020404" pitchFamily="49" charset="0"/>
              </a:rPr>
              <a:t> </a:t>
            </a:r>
            <a:r>
              <a:rPr lang="en-GB" sz="1900" b="1" dirty="0" smtClean="0">
                <a:solidFill>
                  <a:srgbClr val="FF0000"/>
                </a:solidFill>
                <a:latin typeface="Courier New" panose="02070309020205020404" pitchFamily="49" charset="0"/>
                <a:cs typeface="Courier New" panose="02070309020205020404" pitchFamily="49" charset="0"/>
              </a:rPr>
              <a:t>&amp;</a:t>
            </a:r>
            <a:r>
              <a:rPr lang="en-GB" sz="1900" b="1" dirty="0" smtClean="0">
                <a:latin typeface="Courier New" panose="02070309020205020404" pitchFamily="49" charset="0"/>
                <a:cs typeface="Courier New" panose="02070309020205020404" pitchFamily="49" charset="0"/>
              </a:rPr>
              <a:t>" </a:t>
            </a:r>
            <a:r>
              <a:rPr lang="en-GB" sz="1900" b="1" dirty="0">
                <a:latin typeface="Courier New" panose="02070309020205020404" pitchFamily="49" charset="0"/>
                <a:cs typeface="Courier New" panose="02070309020205020404" pitchFamily="49" charset="0"/>
              </a:rPr>
              <a:t>appears </a:t>
            </a:r>
            <a:r>
              <a:rPr lang="en-GB" sz="1900" b="1" dirty="0" smtClean="0">
                <a:latin typeface="Courier New" panose="02070309020205020404" pitchFamily="49" charset="0"/>
                <a:cs typeface="Courier New" panose="02070309020205020404" pitchFamily="49" charset="0"/>
              </a:rPr>
              <a:t>"</a:t>
            </a:r>
            <a:r>
              <a:rPr lang="en-GB" sz="1900" b="1" dirty="0" smtClean="0">
                <a:solidFill>
                  <a:srgbClr val="FF0000"/>
                </a:solidFill>
                <a:latin typeface="Courier New" panose="02070309020205020404" pitchFamily="49" charset="0"/>
                <a:cs typeface="Courier New" panose="02070309020205020404" pitchFamily="49" charset="0"/>
              </a:rPr>
              <a:t>&amp;</a:t>
            </a:r>
            <a:r>
              <a:rPr lang="en-GB" sz="1900" b="1" dirty="0" smtClean="0">
                <a:latin typeface="Courier New" panose="02070309020205020404" pitchFamily="49" charset="0"/>
                <a:cs typeface="Courier New" panose="02070309020205020404" pitchFamily="49" charset="0"/>
              </a:rPr>
              <a:t> </a:t>
            </a:r>
            <a:r>
              <a:rPr lang="en-GB" sz="1900" b="1" dirty="0">
                <a:latin typeface="Courier New" panose="02070309020205020404" pitchFamily="49" charset="0"/>
                <a:cs typeface="Courier New" panose="02070309020205020404" pitchFamily="49" charset="0"/>
              </a:rPr>
              <a:t>quantity </a:t>
            </a:r>
            <a:r>
              <a:rPr lang="en-GB" sz="1900" b="1" dirty="0" smtClean="0">
                <a:solidFill>
                  <a:srgbClr val="FF0000"/>
                </a:solidFill>
                <a:latin typeface="Courier New" panose="02070309020205020404" pitchFamily="49" charset="0"/>
                <a:cs typeface="Courier New" panose="02070309020205020404" pitchFamily="49" charset="0"/>
              </a:rPr>
              <a:t>&amp;</a:t>
            </a:r>
            <a:r>
              <a:rPr lang="en-GB" sz="1900" b="1" dirty="0" smtClean="0">
                <a:latin typeface="Courier New" panose="02070309020205020404" pitchFamily="49" charset="0"/>
                <a:cs typeface="Courier New" panose="02070309020205020404" pitchFamily="49" charset="0"/>
              </a:rPr>
              <a:t>" </a:t>
            </a:r>
            <a:r>
              <a:rPr lang="en-GB" sz="1900" b="1" dirty="0">
                <a:latin typeface="Courier New" panose="02070309020205020404" pitchFamily="49" charset="0"/>
                <a:cs typeface="Courier New" panose="02070309020205020404" pitchFamily="49" charset="0"/>
              </a:rPr>
              <a:t>times</a:t>
            </a:r>
            <a:r>
              <a:rPr lang="en-GB" sz="1900" b="1" dirty="0" smtClean="0">
                <a:latin typeface="Courier New" panose="02070309020205020404" pitchFamily="49" charset="0"/>
                <a:cs typeface="Courier New" panose="02070309020205020404" pitchFamily="49" charset="0"/>
              </a:rPr>
              <a:t>")</a:t>
            </a:r>
          </a:p>
        </p:txBody>
      </p:sp>
      <p:sp>
        <p:nvSpPr>
          <p:cNvPr id="4" name="TextBox 3"/>
          <p:cNvSpPr txBox="1"/>
          <p:nvPr/>
        </p:nvSpPr>
        <p:spPr>
          <a:xfrm>
            <a:off x="621904" y="5992087"/>
            <a:ext cx="8064896" cy="646331"/>
          </a:xfrm>
          <a:prstGeom prst="rect">
            <a:avLst/>
          </a:prstGeom>
          <a:noFill/>
        </p:spPr>
        <p:txBody>
          <a:bodyPr wrap="square" rtlCol="0">
            <a:spAutoFit/>
          </a:bodyPr>
          <a:lstStyle/>
          <a:p>
            <a:r>
              <a:rPr lang="en-GB" dirty="0" smtClean="0">
                <a:latin typeface="Arial" panose="020B0604020202020204" pitchFamily="34" charset="0"/>
                <a:cs typeface="Arial" panose="020B0604020202020204" pitchFamily="34" charset="0"/>
              </a:rPr>
              <a:t>NB: You could state that the array index starts at 1 and therefore for x = </a:t>
            </a:r>
            <a:r>
              <a:rPr lang="en-GB" dirty="0">
                <a:latin typeface="Arial" panose="020B0604020202020204" pitchFamily="34" charset="0"/>
                <a:cs typeface="Arial" panose="020B0604020202020204" pitchFamily="34" charset="0"/>
              </a:rPr>
              <a:t>1 to </a:t>
            </a:r>
            <a:r>
              <a:rPr lang="en-GB" dirty="0" smtClean="0">
                <a:solidFill>
                  <a:srgbClr val="FF0000"/>
                </a:solidFill>
                <a:latin typeface="Arial" panose="020B0604020202020204" pitchFamily="34" charset="0"/>
                <a:cs typeface="Arial" panose="020B0604020202020204" pitchFamily="34" charset="0"/>
              </a:rPr>
              <a:t>20 </a:t>
            </a:r>
            <a:r>
              <a:rPr lang="en-GB" dirty="0" smtClean="0">
                <a:latin typeface="Arial" panose="020B0604020202020204" pitchFamily="34" charset="0"/>
                <a:cs typeface="Arial" panose="020B0604020202020204" pitchFamily="34" charset="0"/>
              </a:rPr>
              <a:t>could also be viewed as correct in an exam!</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319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p:spPr>
        <p:txBody>
          <a:bodyPr/>
          <a:lstStyle/>
          <a:p>
            <a:r>
              <a:rPr lang="en-GB" b="1" dirty="0" smtClean="0">
                <a:solidFill>
                  <a:schemeClr val="tx1"/>
                </a:solidFill>
                <a:effectLst>
                  <a:outerShdw blurRad="38100" dist="38100" dir="2700000" algn="tl">
                    <a:srgbClr val="000000">
                      <a:alpha val="43137"/>
                    </a:srgbClr>
                  </a:outerShdw>
                </a:effectLst>
              </a:rPr>
              <a:t>Completing Algorithms</a:t>
            </a:r>
            <a:endParaRPr lang="en-GB" b="1" dirty="0">
              <a:solidFill>
                <a:schemeClr val="tx1"/>
              </a:solidFill>
              <a:effectLst>
                <a:outerShdw blurRad="38100" dist="38100" dir="2700000" algn="tl">
                  <a:srgbClr val="000000">
                    <a:alpha val="43137"/>
                  </a:srgbClr>
                </a:outerShdw>
              </a:effectLst>
            </a:endParaRPr>
          </a:p>
        </p:txBody>
      </p:sp>
      <p:sp>
        <p:nvSpPr>
          <p:cNvPr id="4" name="Text Placeholder 3"/>
          <p:cNvSpPr>
            <a:spLocks noGrp="1"/>
          </p:cNvSpPr>
          <p:nvPr>
            <p:ph idx="1"/>
          </p:nvPr>
        </p:nvSpPr>
        <p:spPr>
          <a:ln>
            <a:noFill/>
          </a:ln>
        </p:spPr>
        <p:txBody>
          <a:bodyPr/>
          <a:lstStyle/>
          <a:p>
            <a:r>
              <a:rPr lang="en-GB" dirty="0" smtClean="0"/>
              <a:t>You may be given an incomplete algorithm.</a:t>
            </a:r>
          </a:p>
          <a:p>
            <a:r>
              <a:rPr lang="en-GB" dirty="0" smtClean="0"/>
              <a:t>You will need to complete it.</a:t>
            </a:r>
          </a:p>
          <a:p>
            <a:pPr lvl="1">
              <a:buFont typeface="Arial" panose="020B0604020202020204" pitchFamily="34" charset="0"/>
              <a:buChar char="−"/>
            </a:pPr>
            <a:r>
              <a:rPr lang="en-GB" dirty="0" smtClean="0"/>
              <a:t>It may be some elements are missing</a:t>
            </a:r>
          </a:p>
          <a:p>
            <a:pPr lvl="1">
              <a:buFont typeface="Arial" panose="020B0604020202020204" pitchFamily="34" charset="0"/>
              <a:buChar char="−"/>
            </a:pPr>
            <a:r>
              <a:rPr lang="en-GB" dirty="0" smtClean="0"/>
              <a:t>Or only part of the algorithm is present.</a:t>
            </a:r>
          </a:p>
          <a:p>
            <a:endParaRPr lang="en-GB" dirty="0" smtClean="0"/>
          </a:p>
          <a:p>
            <a:r>
              <a:rPr lang="en-GB" dirty="0" smtClean="0"/>
              <a:t>Follow the same stages as correcting, but this time, add your own code to finish it.</a:t>
            </a:r>
            <a:endParaRPr lang="en-GB" dirty="0"/>
          </a:p>
        </p:txBody>
      </p:sp>
    </p:spTree>
    <p:extLst>
      <p:ext uri="{BB962C8B-B14F-4D97-AF65-F5344CB8AC3E}">
        <p14:creationId xmlns:p14="http://schemas.microsoft.com/office/powerpoint/2010/main" val="428786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barn(inVertical)">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695"/>
            <a:ext cx="8229600" cy="590550"/>
          </a:xfrm>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Example</a:t>
            </a:r>
            <a:endParaRPr lang="en-GB" b="1" dirty="0">
              <a:solidFill>
                <a:schemeClr val="tx1"/>
              </a:solidFill>
              <a:effectLst>
                <a:outerShdw blurRad="38100" dist="38100" dir="2700000" algn="tl">
                  <a:srgbClr val="000000">
                    <a:alpha val="43137"/>
                  </a:srgbClr>
                </a:outerShdw>
              </a:effectLst>
            </a:endParaRPr>
          </a:p>
        </p:txBody>
      </p:sp>
      <p:sp>
        <p:nvSpPr>
          <p:cNvPr id="4" name="Text Placeholder 2"/>
          <p:cNvSpPr>
            <a:spLocks noGrp="1"/>
          </p:cNvSpPr>
          <p:nvPr>
            <p:ph idx="1"/>
          </p:nvPr>
        </p:nvSpPr>
        <p:spPr>
          <a:xfrm>
            <a:off x="341032" y="848291"/>
            <a:ext cx="8229600" cy="1545286"/>
          </a:xfrm>
          <a:ln>
            <a:noFill/>
          </a:ln>
        </p:spPr>
        <p:txBody>
          <a:bodyPr>
            <a:normAutofit fontScale="92500" lnSpcReduction="20000"/>
          </a:bodyPr>
          <a:lstStyle/>
          <a:p>
            <a:r>
              <a:rPr lang="en-GB" sz="2000" dirty="0" smtClean="0"/>
              <a:t>An algorithm should ask the user to input 10 numbers, which are stored in the array or list.</a:t>
            </a:r>
          </a:p>
          <a:p>
            <a:r>
              <a:rPr lang="en-GB" sz="2000" dirty="0" smtClean="0"/>
              <a:t>The program then outputs the total of these numbers (added together).</a:t>
            </a:r>
          </a:p>
          <a:p>
            <a:r>
              <a:rPr lang="en-GB" sz="2000" dirty="0" smtClean="0"/>
              <a:t>The program then outputs the average number.</a:t>
            </a:r>
            <a:endParaRPr lang="en-GB" sz="2000" dirty="0"/>
          </a:p>
        </p:txBody>
      </p:sp>
      <p:sp>
        <p:nvSpPr>
          <p:cNvPr id="5" name="TextBox 4"/>
          <p:cNvSpPr txBox="1"/>
          <p:nvPr/>
        </p:nvSpPr>
        <p:spPr>
          <a:xfrm>
            <a:off x="457200" y="2513377"/>
            <a:ext cx="3782608" cy="3970318"/>
          </a:xfrm>
          <a:prstGeom prst="rect">
            <a:avLst/>
          </a:prstGeom>
          <a:noFill/>
          <a:ln w="19050">
            <a:solidFill>
              <a:srgbClr val="00B0F0"/>
            </a:solidFill>
          </a:ln>
        </p:spPr>
        <p:txBody>
          <a:bodyPr wrap="square" rtlCol="0">
            <a:spAutoFit/>
          </a:bodyPr>
          <a:lstStyle/>
          <a:p>
            <a:r>
              <a:rPr lang="en-GB" b="1" dirty="0" smtClean="0">
                <a:latin typeface="Courier New" panose="02070309020205020404" pitchFamily="49" charset="0"/>
                <a:cs typeface="Courier New" panose="02070309020205020404" pitchFamily="49" charset="0"/>
              </a:rPr>
              <a:t>count = ......</a:t>
            </a:r>
          </a:p>
          <a:p>
            <a:r>
              <a:rPr lang="en-GB" b="1" dirty="0" smtClean="0">
                <a:latin typeface="Courier New" panose="02070309020205020404" pitchFamily="49" charset="0"/>
                <a:cs typeface="Courier New" panose="02070309020205020404" pitchFamily="49" charset="0"/>
              </a:rPr>
              <a:t>WHILE count &lt;= .....</a:t>
            </a:r>
          </a:p>
          <a:p>
            <a:r>
              <a:rPr lang="en-GB" b="1" dirty="0">
                <a:latin typeface="Courier New" panose="02070309020205020404" pitchFamily="49" charset="0"/>
                <a:cs typeface="Courier New" panose="02070309020205020404" pitchFamily="49" charset="0"/>
              </a:rPr>
              <a:t>	</a:t>
            </a:r>
            <a:r>
              <a:rPr lang="en-GB" b="1" dirty="0" smtClean="0">
                <a:latin typeface="Courier New" panose="02070309020205020404" pitchFamily="49" charset="0"/>
                <a:cs typeface="Courier New" panose="02070309020205020404" pitchFamily="49" charset="0"/>
              </a:rPr>
              <a:t>OUTPUT “</a:t>
            </a:r>
            <a:r>
              <a:rPr lang="en-GB" b="1" dirty="0">
                <a:latin typeface="Courier New" panose="02070309020205020404" pitchFamily="49" charset="0"/>
                <a:cs typeface="Courier New" panose="02070309020205020404" pitchFamily="49" charset="0"/>
              </a:rPr>
              <a:t>Enter number”</a:t>
            </a:r>
            <a:r>
              <a:rPr lang="en-GB" b="1" dirty="0" smtClean="0">
                <a:latin typeface="Courier New" panose="02070309020205020404" pitchFamily="49" charset="0"/>
                <a:cs typeface="Courier New" panose="02070309020205020404" pitchFamily="49" charset="0"/>
              </a:rPr>
              <a:t> </a:t>
            </a:r>
            <a:r>
              <a:rPr lang="en-GB" b="1" dirty="0">
                <a:latin typeface="Courier New" panose="02070309020205020404" pitchFamily="49" charset="0"/>
                <a:cs typeface="Courier New" panose="02070309020205020404" pitchFamily="49" charset="0"/>
              </a:rPr>
              <a:t>	</a:t>
            </a:r>
            <a:r>
              <a:rPr lang="en-GB" b="1" dirty="0" smtClean="0">
                <a:latin typeface="Courier New" panose="02070309020205020404" pitchFamily="49" charset="0"/>
                <a:cs typeface="Courier New" panose="02070309020205020404" pitchFamily="49" charset="0"/>
              </a:rPr>
              <a:t>INPUT </a:t>
            </a:r>
            <a:r>
              <a:rPr lang="en-GB" b="1" dirty="0" err="1" smtClean="0">
                <a:latin typeface="Courier New" panose="02070309020205020404" pitchFamily="49" charset="0"/>
                <a:cs typeface="Courier New" panose="02070309020205020404" pitchFamily="49" charset="0"/>
              </a:rPr>
              <a:t>num</a:t>
            </a:r>
            <a:r>
              <a:rPr lang="en-GB" b="1" dirty="0" smtClean="0">
                <a:latin typeface="Courier New" panose="02070309020205020404" pitchFamily="49" charset="0"/>
                <a:cs typeface="Courier New" panose="02070309020205020404" pitchFamily="49" charset="0"/>
              </a:rPr>
              <a:t>[count]      </a:t>
            </a:r>
          </a:p>
          <a:p>
            <a:r>
              <a:rPr lang="en-GB" b="1" dirty="0">
                <a:latin typeface="Courier New" panose="02070309020205020404" pitchFamily="49" charset="0"/>
                <a:cs typeface="Courier New" panose="02070309020205020404" pitchFamily="49" charset="0"/>
              </a:rPr>
              <a:t>	</a:t>
            </a:r>
            <a:r>
              <a:rPr lang="en-GB" b="1" dirty="0" smtClean="0">
                <a:latin typeface="Courier New" panose="02070309020205020404" pitchFamily="49" charset="0"/>
                <a:cs typeface="Courier New" panose="02070309020205020404" pitchFamily="49" charset="0"/>
              </a:rPr>
              <a:t>.....................</a:t>
            </a:r>
          </a:p>
          <a:p>
            <a:r>
              <a:rPr lang="en-GB" b="1" dirty="0" smtClean="0">
                <a:latin typeface="Courier New" panose="02070309020205020404" pitchFamily="49" charset="0"/>
                <a:cs typeface="Courier New" panose="02070309020205020404" pitchFamily="49" charset="0"/>
              </a:rPr>
              <a:t>ENDWHILE</a:t>
            </a:r>
          </a:p>
          <a:p>
            <a:r>
              <a:rPr lang="en-GB" b="1" dirty="0" smtClean="0">
                <a:latin typeface="Courier New" panose="02070309020205020404" pitchFamily="49" charset="0"/>
                <a:cs typeface="Courier New" panose="02070309020205020404" pitchFamily="49" charset="0"/>
              </a:rPr>
              <a:t>total = 0</a:t>
            </a:r>
          </a:p>
          <a:p>
            <a:r>
              <a:rPr lang="en-GB" b="1" dirty="0" smtClean="0">
                <a:latin typeface="Courier New" panose="02070309020205020404" pitchFamily="49" charset="0"/>
                <a:cs typeface="Courier New" panose="02070309020205020404" pitchFamily="49" charset="0"/>
              </a:rPr>
              <a:t>FOR x = 0 to 9</a:t>
            </a:r>
          </a:p>
          <a:p>
            <a:r>
              <a:rPr lang="en-GB" b="1" dirty="0" smtClean="0">
                <a:latin typeface="Courier New" panose="02070309020205020404" pitchFamily="49" charset="0"/>
                <a:cs typeface="Courier New" panose="02070309020205020404" pitchFamily="49" charset="0"/>
              </a:rPr>
              <a:t>	total = total + ..........</a:t>
            </a:r>
            <a:endParaRPr lang="en-GB" b="1" dirty="0">
              <a:latin typeface="Courier New" panose="02070309020205020404" pitchFamily="49" charset="0"/>
              <a:cs typeface="Courier New" panose="02070309020205020404" pitchFamily="49" charset="0"/>
            </a:endParaRPr>
          </a:p>
          <a:p>
            <a:r>
              <a:rPr lang="en-GB" b="1" dirty="0" smtClean="0">
                <a:latin typeface="Courier New" panose="02070309020205020404" pitchFamily="49" charset="0"/>
                <a:cs typeface="Courier New" panose="02070309020205020404" pitchFamily="49" charset="0"/>
              </a:rPr>
              <a:t>NEXT x</a:t>
            </a:r>
          </a:p>
          <a:p>
            <a:r>
              <a:rPr lang="en-GB" b="1" dirty="0" smtClean="0">
                <a:latin typeface="Courier New" panose="02070309020205020404" pitchFamily="49" charset="0"/>
                <a:cs typeface="Courier New" panose="02070309020205020404" pitchFamily="49" charset="0"/>
              </a:rPr>
              <a:t>average = total/10</a:t>
            </a:r>
            <a:endParaRPr lang="en-GB" b="1" dirty="0">
              <a:latin typeface="Courier New" panose="02070309020205020404" pitchFamily="49" charset="0"/>
              <a:cs typeface="Courier New" panose="02070309020205020404" pitchFamily="49" charset="0"/>
            </a:endParaRPr>
          </a:p>
          <a:p>
            <a:r>
              <a:rPr lang="en-GB" b="1" dirty="0" smtClean="0">
                <a:latin typeface="Courier New" panose="02070309020205020404" pitchFamily="49" charset="0"/>
                <a:cs typeface="Courier New" panose="02070309020205020404" pitchFamily="49" charset="0"/>
              </a:rPr>
              <a:t>..........................</a:t>
            </a:r>
          </a:p>
          <a:p>
            <a:r>
              <a:rPr lang="en-GB" b="1" dirty="0" smtClean="0">
                <a:latin typeface="Courier New" panose="02070309020205020404" pitchFamily="49" charset="0"/>
                <a:cs typeface="Courier New" panose="02070309020205020404" pitchFamily="49" charset="0"/>
              </a:rPr>
              <a:t>..........................</a:t>
            </a:r>
            <a:endParaRPr lang="en-GB" b="1" dirty="0">
              <a:latin typeface="Courier New" panose="02070309020205020404" pitchFamily="49" charset="0"/>
              <a:cs typeface="Courier New" panose="02070309020205020404" pitchFamily="49" charset="0"/>
            </a:endParaRPr>
          </a:p>
        </p:txBody>
      </p:sp>
      <p:sp>
        <p:nvSpPr>
          <p:cNvPr id="6" name="TextBox 5"/>
          <p:cNvSpPr txBox="1"/>
          <p:nvPr/>
        </p:nvSpPr>
        <p:spPr>
          <a:xfrm>
            <a:off x="4401671" y="2513377"/>
            <a:ext cx="4580964" cy="3970318"/>
          </a:xfrm>
          <a:prstGeom prst="rect">
            <a:avLst/>
          </a:prstGeom>
          <a:noFill/>
          <a:ln w="19050">
            <a:solidFill>
              <a:srgbClr val="00B0F0"/>
            </a:solidFill>
          </a:ln>
        </p:spPr>
        <p:txBody>
          <a:bodyPr wrap="square" rtlCol="0">
            <a:spAutoFit/>
          </a:bodyPr>
          <a:lstStyle/>
          <a:p>
            <a:r>
              <a:rPr lang="en-GB" b="1" dirty="0" smtClean="0">
                <a:latin typeface="Courier New" panose="02070309020205020404" pitchFamily="49" charset="0"/>
                <a:cs typeface="Courier New" panose="02070309020205020404" pitchFamily="49" charset="0"/>
              </a:rPr>
              <a:t>count = </a:t>
            </a:r>
            <a:r>
              <a:rPr lang="en-GB" b="1" dirty="0" smtClean="0">
                <a:solidFill>
                  <a:srgbClr val="FF0000"/>
                </a:solidFill>
                <a:latin typeface="Courier New" panose="02070309020205020404" pitchFamily="49" charset="0"/>
                <a:cs typeface="Courier New" panose="02070309020205020404" pitchFamily="49" charset="0"/>
              </a:rPr>
              <a:t>0</a:t>
            </a:r>
          </a:p>
          <a:p>
            <a:r>
              <a:rPr lang="en-GB" b="1" dirty="0" smtClean="0">
                <a:latin typeface="Courier New" panose="02070309020205020404" pitchFamily="49" charset="0"/>
                <a:cs typeface="Courier New" panose="02070309020205020404" pitchFamily="49" charset="0"/>
              </a:rPr>
              <a:t>WHILE count &lt;= </a:t>
            </a:r>
            <a:r>
              <a:rPr lang="en-GB" b="1" dirty="0" smtClean="0">
                <a:solidFill>
                  <a:srgbClr val="FF0000"/>
                </a:solidFill>
                <a:latin typeface="Courier New" panose="02070309020205020404" pitchFamily="49" charset="0"/>
                <a:cs typeface="Courier New" panose="02070309020205020404" pitchFamily="49" charset="0"/>
              </a:rPr>
              <a:t>9</a:t>
            </a:r>
          </a:p>
          <a:p>
            <a:r>
              <a:rPr lang="en-GB" b="1" dirty="0" smtClean="0">
                <a:solidFill>
                  <a:srgbClr val="FF0000"/>
                </a:solidFill>
                <a:latin typeface="Courier New" panose="02070309020205020404" pitchFamily="49" charset="0"/>
                <a:cs typeface="Courier New" panose="02070309020205020404" pitchFamily="49" charset="0"/>
              </a:rPr>
              <a:t>	</a:t>
            </a:r>
            <a:r>
              <a:rPr lang="en-GB" b="1" dirty="0" smtClean="0">
                <a:latin typeface="Courier New" panose="02070309020205020404" pitchFamily="49" charset="0"/>
                <a:cs typeface="Courier New" panose="02070309020205020404" pitchFamily="49" charset="0"/>
              </a:rPr>
              <a:t>OUTPUT</a:t>
            </a:r>
            <a:r>
              <a:rPr lang="en-GB" b="1" dirty="0">
                <a:latin typeface="Courier New" panose="02070309020205020404" pitchFamily="49" charset="0"/>
                <a:cs typeface="Courier New" panose="02070309020205020404" pitchFamily="49" charset="0"/>
              </a:rPr>
              <a:t> </a:t>
            </a:r>
            <a:r>
              <a:rPr lang="en-GB" b="1" dirty="0" smtClean="0">
                <a:latin typeface="Courier New" panose="02070309020205020404" pitchFamily="49" charset="0"/>
                <a:cs typeface="Courier New" panose="02070309020205020404" pitchFamily="49" charset="0"/>
              </a:rPr>
              <a:t>“Enter number”</a:t>
            </a:r>
            <a:endParaRPr lang="en-GB" b="1" dirty="0" smtClean="0">
              <a:solidFill>
                <a:srgbClr val="FF0000"/>
              </a:solidFill>
              <a:latin typeface="Courier New" panose="02070309020205020404" pitchFamily="49" charset="0"/>
              <a:cs typeface="Courier New" panose="02070309020205020404" pitchFamily="49" charset="0"/>
            </a:endParaRPr>
          </a:p>
          <a:p>
            <a:r>
              <a:rPr lang="en-GB" b="1" dirty="0">
                <a:solidFill>
                  <a:srgbClr val="FF0000"/>
                </a:solidFill>
                <a:latin typeface="Courier New" panose="02070309020205020404" pitchFamily="49" charset="0"/>
                <a:cs typeface="Courier New" panose="02070309020205020404" pitchFamily="49" charset="0"/>
              </a:rPr>
              <a:t>	</a:t>
            </a:r>
            <a:r>
              <a:rPr lang="en-GB" b="1" dirty="0" smtClean="0">
                <a:latin typeface="Courier New" panose="02070309020205020404" pitchFamily="49" charset="0"/>
                <a:cs typeface="Courier New" panose="02070309020205020404" pitchFamily="49" charset="0"/>
              </a:rPr>
              <a:t>INPUT</a:t>
            </a:r>
            <a:r>
              <a:rPr lang="en-GB" b="1" dirty="0" smtClean="0">
                <a:solidFill>
                  <a:srgbClr val="FF0000"/>
                </a:solidFill>
                <a:latin typeface="Courier New" panose="02070309020205020404" pitchFamily="49" charset="0"/>
                <a:cs typeface="Courier New" panose="02070309020205020404" pitchFamily="49" charset="0"/>
              </a:rPr>
              <a:t> </a:t>
            </a:r>
            <a:r>
              <a:rPr lang="en-GB" b="1" dirty="0" err="1" smtClean="0">
                <a:latin typeface="Courier New" panose="02070309020205020404" pitchFamily="49" charset="0"/>
                <a:cs typeface="Courier New" panose="02070309020205020404" pitchFamily="49" charset="0"/>
              </a:rPr>
              <a:t>num</a:t>
            </a:r>
            <a:r>
              <a:rPr lang="en-GB" b="1" dirty="0" smtClean="0">
                <a:latin typeface="Courier New" panose="02070309020205020404" pitchFamily="49" charset="0"/>
                <a:cs typeface="Courier New" panose="02070309020205020404" pitchFamily="49" charset="0"/>
              </a:rPr>
              <a:t>[count]</a:t>
            </a:r>
          </a:p>
          <a:p>
            <a:r>
              <a:rPr lang="en-GB" b="1" dirty="0">
                <a:latin typeface="Courier New" panose="02070309020205020404" pitchFamily="49" charset="0"/>
                <a:cs typeface="Courier New" panose="02070309020205020404" pitchFamily="49" charset="0"/>
              </a:rPr>
              <a:t> 	</a:t>
            </a:r>
            <a:r>
              <a:rPr lang="en-GB" b="1" dirty="0" smtClean="0">
                <a:solidFill>
                  <a:srgbClr val="FF0000"/>
                </a:solidFill>
                <a:latin typeface="Courier New" panose="02070309020205020404" pitchFamily="49" charset="0"/>
                <a:cs typeface="Courier New" panose="02070309020205020404" pitchFamily="49" charset="0"/>
              </a:rPr>
              <a:t>count = count + 1</a:t>
            </a:r>
          </a:p>
          <a:p>
            <a:r>
              <a:rPr lang="en-GB" b="1" dirty="0" smtClean="0">
                <a:latin typeface="Courier New" panose="02070309020205020404" pitchFamily="49" charset="0"/>
                <a:cs typeface="Courier New" panose="02070309020205020404" pitchFamily="49" charset="0"/>
              </a:rPr>
              <a:t>ENDWHILE</a:t>
            </a:r>
          </a:p>
          <a:p>
            <a:r>
              <a:rPr lang="en-GB" b="1" dirty="0" smtClean="0">
                <a:latin typeface="Courier New" panose="02070309020205020404" pitchFamily="49" charset="0"/>
                <a:cs typeface="Courier New" panose="02070309020205020404" pitchFamily="49" charset="0"/>
              </a:rPr>
              <a:t>total = 0</a:t>
            </a:r>
          </a:p>
          <a:p>
            <a:r>
              <a:rPr lang="en-GB" b="1" dirty="0" smtClean="0">
                <a:latin typeface="Courier New" panose="02070309020205020404" pitchFamily="49" charset="0"/>
                <a:cs typeface="Courier New" panose="02070309020205020404" pitchFamily="49" charset="0"/>
              </a:rPr>
              <a:t>FOR x = 0 to 9</a:t>
            </a:r>
          </a:p>
          <a:p>
            <a:r>
              <a:rPr lang="en-GB" b="1" dirty="0" smtClean="0">
                <a:latin typeface="Courier New" panose="02070309020205020404" pitchFamily="49" charset="0"/>
                <a:cs typeface="Courier New" panose="02070309020205020404" pitchFamily="49" charset="0"/>
              </a:rPr>
              <a:t>	total = total + </a:t>
            </a:r>
            <a:r>
              <a:rPr lang="en-GB" b="1" dirty="0" err="1" smtClean="0">
                <a:solidFill>
                  <a:srgbClr val="FF0000"/>
                </a:solidFill>
                <a:latin typeface="Courier New" panose="02070309020205020404" pitchFamily="49" charset="0"/>
                <a:cs typeface="Courier New" panose="02070309020205020404" pitchFamily="49" charset="0"/>
              </a:rPr>
              <a:t>num</a:t>
            </a:r>
            <a:r>
              <a:rPr lang="en-GB" b="1" dirty="0" smtClean="0">
                <a:solidFill>
                  <a:srgbClr val="FF0000"/>
                </a:solidFill>
                <a:latin typeface="Courier New" panose="02070309020205020404" pitchFamily="49" charset="0"/>
                <a:cs typeface="Courier New" panose="02070309020205020404" pitchFamily="49" charset="0"/>
              </a:rPr>
              <a:t>[x]</a:t>
            </a:r>
            <a:endParaRPr lang="en-GB" b="1" dirty="0">
              <a:latin typeface="Courier New" panose="02070309020205020404" pitchFamily="49" charset="0"/>
              <a:cs typeface="Courier New" panose="02070309020205020404" pitchFamily="49" charset="0"/>
            </a:endParaRPr>
          </a:p>
          <a:p>
            <a:r>
              <a:rPr lang="en-GB" b="1" dirty="0" smtClean="0">
                <a:latin typeface="Courier New" panose="02070309020205020404" pitchFamily="49" charset="0"/>
                <a:cs typeface="Courier New" panose="02070309020205020404" pitchFamily="49" charset="0"/>
              </a:rPr>
              <a:t>NEXT x</a:t>
            </a:r>
          </a:p>
          <a:p>
            <a:r>
              <a:rPr lang="en-GB" b="1" dirty="0" smtClean="0">
                <a:latin typeface="Courier New" panose="02070309020205020404" pitchFamily="49" charset="0"/>
                <a:cs typeface="Courier New" panose="02070309020205020404" pitchFamily="49" charset="0"/>
              </a:rPr>
              <a:t>average = total/10</a:t>
            </a:r>
            <a:endParaRPr lang="en-GB" b="1" dirty="0">
              <a:latin typeface="Courier New" panose="02070309020205020404" pitchFamily="49" charset="0"/>
              <a:cs typeface="Courier New" panose="02070309020205020404" pitchFamily="49" charset="0"/>
            </a:endParaRPr>
          </a:p>
          <a:p>
            <a:r>
              <a:rPr lang="en-GB" b="1" dirty="0" smtClean="0">
                <a:solidFill>
                  <a:srgbClr val="FF0000"/>
                </a:solidFill>
                <a:latin typeface="Courier New" panose="02070309020205020404" pitchFamily="49" charset="0"/>
                <a:cs typeface="Courier New" panose="02070309020205020404" pitchFamily="49" charset="0"/>
              </a:rPr>
              <a:t>OUTPUT(“The total is “ &amp; total)</a:t>
            </a:r>
          </a:p>
          <a:p>
            <a:r>
              <a:rPr lang="en-GB" b="1" dirty="0" smtClean="0">
                <a:solidFill>
                  <a:srgbClr val="FF0000"/>
                </a:solidFill>
                <a:latin typeface="Courier New" panose="02070309020205020404" pitchFamily="49" charset="0"/>
                <a:cs typeface="Courier New" panose="02070309020205020404" pitchFamily="49" charset="0"/>
              </a:rPr>
              <a:t>OUTPUT(“The average is “&amp; average)</a:t>
            </a:r>
            <a:endParaRPr lang="en-GB" b="1"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36040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1"/>
          <p:cNvSpPr>
            <a:spLocks noGrp="1"/>
          </p:cNvSpPr>
          <p:nvPr>
            <p:ph type="title"/>
          </p:nvPr>
        </p:nvSpPr>
        <p:spPr>
          <a:xfrm>
            <a:off x="0" y="0"/>
            <a:ext cx="9144000" cy="1023938"/>
          </a:xfrm>
          <a:solidFill>
            <a:schemeClr val="tx2">
              <a:lumMod val="40000"/>
              <a:lumOff val="60000"/>
            </a:schemeClr>
          </a:solidFill>
          <a:ln>
            <a:solidFill>
              <a:schemeClr val="tx2">
                <a:lumMod val="40000"/>
                <a:lumOff val="60000"/>
              </a:schemeClr>
            </a:solidFill>
          </a:ln>
        </p:spPr>
        <p:txBody>
          <a:bodyPr anchor="ctr"/>
          <a:lstStyle/>
          <a:p>
            <a:pPr eaLnBrk="1" hangingPunct="1"/>
            <a:r>
              <a:rPr lang="en-US" sz="4000" b="0" dirty="0" smtClean="0">
                <a:solidFill>
                  <a:schemeClr val="tx1"/>
                </a:solidFill>
                <a:latin typeface="Adobe Gothic Std B" panose="020B0800000000000000" pitchFamily="34" charset="-128"/>
                <a:ea typeface="Adobe Gothic Std B" panose="020B0800000000000000" pitchFamily="34" charset="-128"/>
              </a:rPr>
              <a:t>Activity</a:t>
            </a:r>
          </a:p>
        </p:txBody>
      </p:sp>
      <p:sp>
        <p:nvSpPr>
          <p:cNvPr id="11" name="Content Placeholder 2"/>
          <p:cNvSpPr txBox="1">
            <a:spLocks/>
          </p:cNvSpPr>
          <p:nvPr/>
        </p:nvSpPr>
        <p:spPr bwMode="auto">
          <a:xfrm>
            <a:off x="159814" y="1814525"/>
            <a:ext cx="8771750" cy="4445132"/>
          </a:xfrm>
          <a:prstGeom prst="rect">
            <a:avLst/>
          </a:prstGeom>
          <a:noFill/>
          <a:ln w="9525">
            <a:no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a:bodyPr>
          <a:lstStyle>
            <a:lvl1pPr marL="342900" indent="-342900" algn="l" defTabSz="457200" rtl="0" eaLnBrk="0" fontAlgn="base" hangingPunct="0">
              <a:spcBef>
                <a:spcPct val="20000"/>
              </a:spcBef>
              <a:spcAft>
                <a:spcPct val="0"/>
              </a:spcAft>
              <a:buFont typeface="Arial" charset="0"/>
              <a:buBlip>
                <a:blip r:embed="rId2"/>
              </a:buBlip>
              <a:defRPr sz="28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Blip>
                <a:blip r:embed="rId2"/>
              </a:buBlip>
              <a:defRPr sz="2400">
                <a:solidFill>
                  <a:schemeClr val="tx1"/>
                </a:solidFill>
                <a:latin typeface="+mn-lt"/>
                <a:ea typeface="+mn-ea"/>
              </a:defRPr>
            </a:lvl2pPr>
            <a:lvl3pPr marL="1143000" indent="-228600" algn="l" defTabSz="457200" rtl="0" eaLnBrk="0" fontAlgn="base" hangingPunct="0">
              <a:spcBef>
                <a:spcPct val="20000"/>
              </a:spcBef>
              <a:spcAft>
                <a:spcPct val="0"/>
              </a:spcAft>
              <a:buFont typeface="Arial" charset="0"/>
              <a:buBlip>
                <a:blip r:embed="rId2"/>
              </a:buBlip>
              <a:defRPr sz="2000">
                <a:solidFill>
                  <a:schemeClr val="tx1"/>
                </a:solidFill>
                <a:latin typeface="+mn-lt"/>
                <a:ea typeface="+mn-ea"/>
              </a:defRPr>
            </a:lvl3pPr>
            <a:lvl4pPr marL="1600200" indent="-228600" algn="l" defTabSz="457200" rtl="0" eaLnBrk="0" fontAlgn="base" hangingPunct="0">
              <a:spcBef>
                <a:spcPct val="20000"/>
              </a:spcBef>
              <a:spcAft>
                <a:spcPct val="0"/>
              </a:spcAft>
              <a:buFont typeface="Arial" charset="0"/>
              <a:buBlip>
                <a:blip r:embed="rId2"/>
              </a:buBlip>
              <a:defRPr>
                <a:solidFill>
                  <a:schemeClr val="tx1"/>
                </a:solidFill>
                <a:latin typeface="+mn-lt"/>
                <a:ea typeface="+mn-ea"/>
              </a:defRPr>
            </a:lvl4pPr>
            <a:lvl5pPr marL="2057400" indent="-228600" algn="l" defTabSz="457200" rtl="0" eaLnBrk="0" fontAlgn="base" hangingPunct="0">
              <a:spcBef>
                <a:spcPct val="20000"/>
              </a:spcBef>
              <a:spcAft>
                <a:spcPct val="0"/>
              </a:spcAft>
              <a:buFont typeface="Arial" charset="0"/>
              <a:buBlip>
                <a:blip r:embed="rId2"/>
              </a:buBlip>
              <a:defRPr>
                <a:solidFill>
                  <a:schemeClr val="tx1"/>
                </a:solidFill>
                <a:latin typeface="+mn-lt"/>
                <a:ea typeface="+mn-ea"/>
              </a:defRPr>
            </a:lvl5pPr>
            <a:lvl6pPr marL="2514600" indent="-228600" algn="l" defTabSz="457200" rtl="0" fontAlgn="base">
              <a:spcBef>
                <a:spcPct val="20000"/>
              </a:spcBef>
              <a:spcAft>
                <a:spcPct val="0"/>
              </a:spcAft>
              <a:buFont typeface="Arial" charset="0"/>
              <a:buChar char="»"/>
              <a:defRPr>
                <a:solidFill>
                  <a:schemeClr val="tx1"/>
                </a:solidFill>
                <a:latin typeface="+mn-lt"/>
                <a:ea typeface="+mn-ea"/>
              </a:defRPr>
            </a:lvl6pPr>
            <a:lvl7pPr marL="2971800" indent="-228600" algn="l" defTabSz="457200" rtl="0" fontAlgn="base">
              <a:spcBef>
                <a:spcPct val="20000"/>
              </a:spcBef>
              <a:spcAft>
                <a:spcPct val="0"/>
              </a:spcAft>
              <a:buFont typeface="Arial" charset="0"/>
              <a:buChar char="»"/>
              <a:defRPr>
                <a:solidFill>
                  <a:schemeClr val="tx1"/>
                </a:solidFill>
                <a:latin typeface="+mn-lt"/>
                <a:ea typeface="+mn-ea"/>
              </a:defRPr>
            </a:lvl7pPr>
            <a:lvl8pPr marL="3429000" indent="-228600" algn="l" defTabSz="457200" rtl="0" fontAlgn="base">
              <a:spcBef>
                <a:spcPct val="20000"/>
              </a:spcBef>
              <a:spcAft>
                <a:spcPct val="0"/>
              </a:spcAft>
              <a:buFont typeface="Arial" charset="0"/>
              <a:buChar char="»"/>
              <a:defRPr>
                <a:solidFill>
                  <a:schemeClr val="tx1"/>
                </a:solidFill>
                <a:latin typeface="+mn-lt"/>
                <a:ea typeface="+mn-ea"/>
              </a:defRPr>
            </a:lvl8pPr>
            <a:lvl9pPr marL="3886200" indent="-228600" algn="l" defTabSz="457200" rtl="0" fontAlgn="base">
              <a:spcBef>
                <a:spcPct val="20000"/>
              </a:spcBef>
              <a:spcAft>
                <a:spcPct val="0"/>
              </a:spcAft>
              <a:buFont typeface="Arial" charset="0"/>
              <a:buChar char="»"/>
              <a:defRPr>
                <a:solidFill>
                  <a:schemeClr val="tx1"/>
                </a:solidFill>
                <a:latin typeface="+mn-lt"/>
                <a:ea typeface="+mn-ea"/>
              </a:defRPr>
            </a:lvl9pPr>
          </a:lstStyle>
          <a:p>
            <a:pPr marL="0" indent="0">
              <a:spcBef>
                <a:spcPts val="0"/>
              </a:spcBef>
              <a:spcAft>
                <a:spcPts val="1200"/>
              </a:spcAft>
              <a:buNone/>
            </a:pPr>
            <a:r>
              <a:rPr lang="en-GB" kern="0" dirty="0" smtClean="0">
                <a:latin typeface="Adobe Gothic Std B" panose="020B0800000000000000" pitchFamily="34" charset="-128"/>
                <a:ea typeface="Adobe Gothic Std B" panose="020B0800000000000000" pitchFamily="34" charset="-128"/>
              </a:rPr>
              <a:t>In your </a:t>
            </a:r>
            <a:r>
              <a:rPr lang="en-GB" kern="0" dirty="0" smtClean="0">
                <a:solidFill>
                  <a:srgbClr val="F96F07"/>
                </a:solidFill>
                <a:latin typeface="Adobe Gothic Std B" panose="020B0800000000000000" pitchFamily="34" charset="-128"/>
                <a:ea typeface="Adobe Gothic Std B" panose="020B0800000000000000" pitchFamily="34" charset="-128"/>
              </a:rPr>
              <a:t> Algorithm </a:t>
            </a:r>
            <a:r>
              <a:rPr lang="en-GB" kern="0" dirty="0" smtClean="0">
                <a:latin typeface="Adobe Gothic Std B" panose="020B0800000000000000" pitchFamily="34" charset="-128"/>
                <a:ea typeface="Adobe Gothic Std B" panose="020B0800000000000000" pitchFamily="34" charset="-128"/>
              </a:rPr>
              <a:t>folder in your area</a:t>
            </a:r>
            <a:endParaRPr lang="en-GB" kern="0" dirty="0" smtClean="0">
              <a:solidFill>
                <a:srgbClr val="F96F07"/>
              </a:solidFill>
              <a:latin typeface="Adobe Gothic Std B" panose="020B0800000000000000" pitchFamily="34" charset="-128"/>
              <a:ea typeface="Adobe Gothic Std B" panose="020B0800000000000000" pitchFamily="34" charset="-128"/>
            </a:endParaRPr>
          </a:p>
          <a:p>
            <a:pPr marL="0" indent="0">
              <a:spcBef>
                <a:spcPts val="0"/>
              </a:spcBef>
              <a:spcAft>
                <a:spcPts val="1200"/>
              </a:spcAft>
              <a:buNone/>
            </a:pPr>
            <a:r>
              <a:rPr lang="en-GB" kern="0" dirty="0" smtClean="0">
                <a:latin typeface="Adobe Gothic Std B" panose="020B0800000000000000" pitchFamily="34" charset="-128"/>
                <a:ea typeface="Adobe Gothic Std B" panose="020B0800000000000000" pitchFamily="34" charset="-128"/>
              </a:rPr>
              <a:t>Open </a:t>
            </a:r>
            <a:r>
              <a:rPr lang="en-GB" kern="0" dirty="0" smtClean="0">
                <a:solidFill>
                  <a:srgbClr val="F96F07"/>
                </a:solidFill>
                <a:latin typeface="Adobe Gothic Std B" panose="020B0800000000000000" pitchFamily="34" charset="-128"/>
                <a:ea typeface="Adobe Gothic Std B" panose="020B0800000000000000" pitchFamily="34" charset="-128"/>
              </a:rPr>
              <a:t>Algorithm Booklet </a:t>
            </a:r>
            <a:endParaRPr lang="en-GB" kern="0" dirty="0" smtClean="0">
              <a:solidFill>
                <a:srgbClr val="002060"/>
              </a:solidFill>
              <a:latin typeface="Adobe Gothic Std B" panose="020B0800000000000000" pitchFamily="34" charset="-128"/>
              <a:ea typeface="Adobe Gothic Std B" panose="020B0800000000000000" pitchFamily="34" charset="-128"/>
            </a:endParaRPr>
          </a:p>
          <a:p>
            <a:pPr marL="0" indent="0">
              <a:spcBef>
                <a:spcPts val="0"/>
              </a:spcBef>
              <a:spcAft>
                <a:spcPts val="1200"/>
              </a:spcAft>
              <a:buNone/>
            </a:pPr>
            <a:r>
              <a:rPr lang="en-GB" kern="0" dirty="0" smtClean="0">
                <a:latin typeface="Adobe Gothic Std B" panose="020B0800000000000000" pitchFamily="34" charset="-128"/>
                <a:ea typeface="Adobe Gothic Std B" panose="020B0800000000000000" pitchFamily="34" charset="-128"/>
              </a:rPr>
              <a:t>Complete:</a:t>
            </a:r>
          </a:p>
          <a:p>
            <a:pPr lvl="1">
              <a:spcBef>
                <a:spcPts val="0"/>
              </a:spcBef>
              <a:spcAft>
                <a:spcPts val="1200"/>
              </a:spcAft>
              <a:buFont typeface="Wingdings" panose="05000000000000000000" pitchFamily="2" charset="2"/>
              <a:buChar char="Ø"/>
            </a:pPr>
            <a:r>
              <a:rPr lang="en-GB" sz="2800" kern="0" dirty="0" smtClean="0">
                <a:solidFill>
                  <a:srgbClr val="FA0CDE"/>
                </a:solidFill>
                <a:latin typeface="Adobe Gothic Std B" panose="020B0800000000000000" pitchFamily="34" charset="-128"/>
                <a:ea typeface="Adobe Gothic Std B" panose="020B0800000000000000" pitchFamily="34" charset="-128"/>
              </a:rPr>
              <a:t>All Task in Part </a:t>
            </a:r>
            <a:r>
              <a:rPr lang="en-GB" sz="2800" kern="0" dirty="0">
                <a:solidFill>
                  <a:srgbClr val="FA0CDE"/>
                </a:solidFill>
                <a:latin typeface="Adobe Gothic Std B" panose="020B0800000000000000" pitchFamily="34" charset="-128"/>
                <a:ea typeface="Adobe Gothic Std B" panose="020B0800000000000000" pitchFamily="34" charset="-128"/>
              </a:rPr>
              <a:t>7</a:t>
            </a:r>
            <a:r>
              <a:rPr lang="en-GB" sz="2800" kern="0" dirty="0" smtClean="0">
                <a:solidFill>
                  <a:srgbClr val="FA0CDE"/>
                </a:solidFill>
                <a:latin typeface="Adobe Gothic Std B" panose="020B0800000000000000" pitchFamily="34" charset="-128"/>
                <a:ea typeface="Adobe Gothic Std B" panose="020B0800000000000000" pitchFamily="34" charset="-128"/>
              </a:rPr>
              <a:t>: Completing Pseudocode</a:t>
            </a:r>
          </a:p>
          <a:p>
            <a:pPr marL="457200" lvl="1" indent="0">
              <a:spcBef>
                <a:spcPts val="0"/>
              </a:spcBef>
              <a:spcAft>
                <a:spcPts val="1200"/>
              </a:spcAft>
              <a:buNone/>
            </a:pPr>
            <a:endParaRPr lang="en-GB" sz="2800" kern="0" dirty="0">
              <a:solidFill>
                <a:srgbClr val="FA0CDE"/>
              </a:solidFill>
              <a:latin typeface="Adobe Gothic Std B" panose="020B0800000000000000" pitchFamily="34" charset="-128"/>
              <a:ea typeface="Adobe Gothic Std B" panose="020B0800000000000000" pitchFamily="34" charset="-128"/>
            </a:endParaRPr>
          </a:p>
        </p:txBody>
      </p:sp>
      <p:sp>
        <p:nvSpPr>
          <p:cNvPr id="2" name="TextBox 1"/>
          <p:cNvSpPr txBox="1"/>
          <p:nvPr/>
        </p:nvSpPr>
        <p:spPr>
          <a:xfrm>
            <a:off x="4627418" y="31787"/>
            <a:ext cx="4516582" cy="1015663"/>
          </a:xfrm>
          <a:prstGeom prst="rect">
            <a:avLst/>
          </a:prstGeom>
          <a:solidFill>
            <a:schemeClr val="bg1"/>
          </a:solidFill>
          <a:ln w="38100">
            <a:solidFill>
              <a:srgbClr val="FA0CDE"/>
            </a:solidFill>
          </a:ln>
        </p:spPr>
        <p:txBody>
          <a:bodyPr wrap="square" rtlCol="0">
            <a:spAutoFit/>
          </a:bodyPr>
          <a:lstStyle/>
          <a:p>
            <a:pPr marL="0" indent="0">
              <a:buNone/>
              <a:defRPr/>
            </a:pPr>
            <a:r>
              <a:rPr lang="en-US" altLang="en-US" sz="2000" dirty="0" smtClean="0">
                <a:solidFill>
                  <a:srgbClr val="7030A0"/>
                </a:solidFill>
                <a:latin typeface="Adobe Gothic Std B" panose="020B0800000000000000" pitchFamily="34" charset="-128"/>
                <a:ea typeface="Adobe Gothic Std B" panose="020B0800000000000000" pitchFamily="34" charset="-128"/>
              </a:rPr>
              <a:t>Learning Intentions Covered:</a:t>
            </a:r>
            <a:endParaRPr lang="en-US" altLang="en-US" sz="2000" dirty="0">
              <a:solidFill>
                <a:srgbClr val="7030A0"/>
              </a:solidFill>
              <a:latin typeface="Adobe Gothic Std B" panose="020B0800000000000000" pitchFamily="34" charset="-128"/>
              <a:ea typeface="Adobe Gothic Std B" panose="020B0800000000000000" pitchFamily="34" charset="-128"/>
            </a:endParaRPr>
          </a:p>
          <a:p>
            <a:r>
              <a:rPr lang="en-GB" sz="2000" b="1" dirty="0" smtClean="0">
                <a:solidFill>
                  <a:srgbClr val="C00000"/>
                </a:solidFill>
                <a:cs typeface="Arial" panose="020B0604020202020204" pitchFamily="34" charset="0"/>
              </a:rPr>
              <a:t>Be able </a:t>
            </a:r>
            <a:r>
              <a:rPr lang="en-GB" sz="2000" dirty="0" smtClean="0"/>
              <a:t>to complete algorithms where code is missing.</a:t>
            </a:r>
            <a:endParaRPr lang="en-GB" sz="2400" dirty="0"/>
          </a:p>
        </p:txBody>
      </p:sp>
    </p:spTree>
    <p:extLst>
      <p:ext uri="{BB962C8B-B14F-4D97-AF65-F5344CB8AC3E}">
        <p14:creationId xmlns:p14="http://schemas.microsoft.com/office/powerpoint/2010/main" val="360853171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089"/>
            <a:ext cx="8229600" cy="995363"/>
          </a:xfrm>
          <a:solidFill>
            <a:srgbClr val="8EB4E3"/>
          </a:solidFill>
          <a:ln>
            <a:noFill/>
          </a:ln>
        </p:spPr>
        <p:txBody>
          <a:bodyPr/>
          <a:lstStyle/>
          <a:p>
            <a:r>
              <a:rPr lang="en-GB" sz="3600" b="1" dirty="0" smtClean="0">
                <a:solidFill>
                  <a:schemeClr val="tx1"/>
                </a:solidFill>
                <a:effectLst>
                  <a:outerShdw blurRad="38100" dist="38100" dir="2700000" algn="tl">
                    <a:srgbClr val="000000">
                      <a:alpha val="43137"/>
                    </a:srgbClr>
                  </a:outerShdw>
                </a:effectLst>
              </a:rPr>
              <a:t>Completing Pseudocode – </a:t>
            </a:r>
            <a:r>
              <a:rPr lang="en-GB" sz="3600" b="1" dirty="0">
                <a:solidFill>
                  <a:schemeClr val="tx1"/>
                </a:solidFill>
                <a:effectLst>
                  <a:outerShdw blurRad="38100" dist="38100" dir="2700000" algn="tl">
                    <a:srgbClr val="000000">
                      <a:alpha val="43137"/>
                    </a:srgbClr>
                  </a:outerShdw>
                </a:effectLst>
              </a:rPr>
              <a:t>Answer </a:t>
            </a:r>
            <a:r>
              <a:rPr lang="en-GB" sz="3600" b="1" dirty="0" smtClean="0">
                <a:solidFill>
                  <a:schemeClr val="tx1"/>
                </a:solidFill>
                <a:effectLst>
                  <a:outerShdw blurRad="38100" dist="38100" dir="2700000" algn="tl">
                    <a:srgbClr val="000000">
                      <a:alpha val="43137"/>
                    </a:srgbClr>
                  </a:outerShdw>
                </a:effectLst>
              </a:rPr>
              <a:t>Low</a:t>
            </a:r>
            <a:endParaRPr lang="en-GB" sz="3600" b="1" dirty="0">
              <a:solidFill>
                <a:schemeClr val="tx1"/>
              </a:solidFill>
              <a:effectLst>
                <a:outerShdw blurRad="38100" dist="38100" dir="2700000" algn="tl">
                  <a:srgbClr val="000000">
                    <a:alpha val="43137"/>
                  </a:srgbClr>
                </a:outerShdw>
              </a:effectLst>
            </a:endParaRPr>
          </a:p>
        </p:txBody>
      </p:sp>
      <p:sp>
        <p:nvSpPr>
          <p:cNvPr id="3" name="Text Placeholder 2"/>
          <p:cNvSpPr>
            <a:spLocks noGrp="1"/>
          </p:cNvSpPr>
          <p:nvPr>
            <p:ph idx="1"/>
          </p:nvPr>
        </p:nvSpPr>
        <p:spPr>
          <a:ln>
            <a:noFill/>
          </a:ln>
        </p:spPr>
        <p:txBody>
          <a:bodyPr/>
          <a:lstStyle/>
          <a:p>
            <a:r>
              <a:rPr lang="en-GB" sz="2400" dirty="0"/>
              <a:t>An algorithm has been written that asks the user to enter the cost of a meal.  </a:t>
            </a:r>
            <a:endParaRPr lang="en-GB" sz="2400" dirty="0" smtClean="0"/>
          </a:p>
          <a:p>
            <a:r>
              <a:rPr lang="en-GB" sz="2400" dirty="0" smtClean="0"/>
              <a:t>The </a:t>
            </a:r>
            <a:r>
              <a:rPr lang="en-GB" sz="2400" dirty="0"/>
              <a:t>algorithm calculates 10% of the total for the tip.  </a:t>
            </a:r>
            <a:endParaRPr lang="en-GB" sz="2400" dirty="0" smtClean="0"/>
          </a:p>
          <a:p>
            <a:r>
              <a:rPr lang="en-GB" sz="2400" dirty="0" smtClean="0"/>
              <a:t>It </a:t>
            </a:r>
            <a:r>
              <a:rPr lang="en-GB" sz="2400" dirty="0"/>
              <a:t>then outputs the total cost of the meal, plus the tip.</a:t>
            </a:r>
          </a:p>
          <a:p>
            <a:pPr marL="0" indent="0">
              <a:buNone/>
            </a:pPr>
            <a:endParaRPr lang="en-GB" sz="2400" dirty="0">
              <a:latin typeface="Courier New" panose="02070309020205020404" pitchFamily="49" charset="0"/>
              <a:cs typeface="Courier New" panose="02070309020205020404" pitchFamily="49" charset="0"/>
            </a:endParaRPr>
          </a:p>
        </p:txBody>
      </p:sp>
      <p:sp>
        <p:nvSpPr>
          <p:cNvPr id="4" name="Rectangle 3"/>
          <p:cNvSpPr/>
          <p:nvPr/>
        </p:nvSpPr>
        <p:spPr>
          <a:xfrm>
            <a:off x="851646" y="3448762"/>
            <a:ext cx="6875929" cy="2246769"/>
          </a:xfrm>
          <a:prstGeom prst="rect">
            <a:avLst/>
          </a:prstGeom>
          <a:ln w="28575">
            <a:solidFill>
              <a:srgbClr val="00B0F0"/>
            </a:solidFill>
          </a:ln>
        </p:spPr>
        <p:txBody>
          <a:bodyPr wrap="square">
            <a:spAutoFit/>
          </a:bodyPr>
          <a:lstStyle/>
          <a:p>
            <a:pPr marL="0" indent="0">
              <a:spcBef>
                <a:spcPts val="1200"/>
              </a:spcBef>
              <a:buNone/>
            </a:pPr>
            <a:r>
              <a:rPr lang="en-GB" sz="2000" b="1" dirty="0">
                <a:latin typeface="Courier New" panose="02070309020205020404" pitchFamily="49" charset="0"/>
                <a:cs typeface="Courier New" panose="02070309020205020404" pitchFamily="49" charset="0"/>
              </a:rPr>
              <a:t>INPUT "Enter the cost of the meal"</a:t>
            </a:r>
          </a:p>
          <a:p>
            <a:pPr marL="0" indent="0">
              <a:spcBef>
                <a:spcPts val="1200"/>
              </a:spcBef>
              <a:buNone/>
            </a:pPr>
            <a:r>
              <a:rPr lang="en-GB" sz="2000" b="1" dirty="0">
                <a:latin typeface="Courier New" panose="02070309020205020404" pitchFamily="49" charset="0"/>
                <a:cs typeface="Courier New" panose="02070309020205020404" pitchFamily="49" charset="0"/>
              </a:rPr>
              <a:t>INPUT </a:t>
            </a:r>
            <a:r>
              <a:rPr lang="en-GB" sz="2000" b="1" dirty="0" err="1">
                <a:latin typeface="Courier New" panose="02070309020205020404" pitchFamily="49" charset="0"/>
                <a:cs typeface="Courier New" panose="02070309020205020404" pitchFamily="49" charset="0"/>
              </a:rPr>
              <a:t>mealCost</a:t>
            </a:r>
            <a:r>
              <a:rPr lang="en-GB" sz="2000" b="1" dirty="0">
                <a:latin typeface="Courier New" panose="02070309020205020404" pitchFamily="49" charset="0"/>
                <a:cs typeface="Courier New" panose="02070309020205020404" pitchFamily="49" charset="0"/>
              </a:rPr>
              <a:t> </a:t>
            </a:r>
          </a:p>
          <a:p>
            <a:pPr marL="0" indent="0">
              <a:spcBef>
                <a:spcPts val="1200"/>
              </a:spcBef>
              <a:buNone/>
            </a:pPr>
            <a:r>
              <a:rPr lang="en-GB" sz="2000" b="1" dirty="0">
                <a:latin typeface="Courier New" panose="02070309020205020404" pitchFamily="49" charset="0"/>
                <a:cs typeface="Courier New" panose="02070309020205020404" pitchFamily="49" charset="0"/>
              </a:rPr>
              <a:t>tip = </a:t>
            </a:r>
            <a:r>
              <a:rPr lang="en-GB" sz="2000" b="1" dirty="0" err="1">
                <a:solidFill>
                  <a:srgbClr val="FF0000"/>
                </a:solidFill>
                <a:latin typeface="Courier New" panose="02070309020205020404" pitchFamily="49" charset="0"/>
                <a:cs typeface="Courier New" panose="02070309020205020404" pitchFamily="49" charset="0"/>
              </a:rPr>
              <a:t>mealCost</a:t>
            </a:r>
            <a:r>
              <a:rPr lang="en-GB" sz="2000" b="1" dirty="0">
                <a:solidFill>
                  <a:srgbClr val="FF0000"/>
                </a:solidFill>
                <a:latin typeface="Courier New" panose="02070309020205020404" pitchFamily="49" charset="0"/>
                <a:cs typeface="Courier New" panose="02070309020205020404" pitchFamily="49" charset="0"/>
              </a:rPr>
              <a:t> </a:t>
            </a:r>
            <a:r>
              <a:rPr lang="en-GB" sz="2000" b="1" dirty="0">
                <a:latin typeface="Courier New" panose="02070309020205020404" pitchFamily="49" charset="0"/>
                <a:cs typeface="Courier New" panose="02070309020205020404" pitchFamily="49" charset="0"/>
              </a:rPr>
              <a:t>* 0.1</a:t>
            </a:r>
          </a:p>
          <a:p>
            <a:pPr marL="0" indent="0">
              <a:spcBef>
                <a:spcPts val="1200"/>
              </a:spcBef>
              <a:buNone/>
            </a:pPr>
            <a:r>
              <a:rPr lang="en-GB" sz="2000" b="1" dirty="0" err="1">
                <a:latin typeface="Courier New" panose="02070309020205020404" pitchFamily="49" charset="0"/>
                <a:cs typeface="Courier New" panose="02070309020205020404" pitchFamily="49" charset="0"/>
              </a:rPr>
              <a:t>totalCost</a:t>
            </a:r>
            <a:r>
              <a:rPr lang="en-GB" sz="2000" b="1" dirty="0">
                <a:latin typeface="Courier New" panose="02070309020205020404" pitchFamily="49" charset="0"/>
                <a:cs typeface="Courier New" panose="02070309020205020404" pitchFamily="49" charset="0"/>
              </a:rPr>
              <a:t> = </a:t>
            </a:r>
            <a:r>
              <a:rPr lang="en-GB" sz="2000" b="1" dirty="0" err="1">
                <a:solidFill>
                  <a:srgbClr val="FF0000"/>
                </a:solidFill>
                <a:latin typeface="Courier New" panose="02070309020205020404" pitchFamily="49" charset="0"/>
                <a:cs typeface="Courier New" panose="02070309020205020404" pitchFamily="49" charset="0"/>
              </a:rPr>
              <a:t>mealCost</a:t>
            </a:r>
            <a:r>
              <a:rPr lang="en-GB" sz="2000" b="1" dirty="0">
                <a:solidFill>
                  <a:srgbClr val="FF0000"/>
                </a:solidFill>
                <a:latin typeface="Courier New" panose="02070309020205020404" pitchFamily="49" charset="0"/>
                <a:cs typeface="Courier New" panose="02070309020205020404" pitchFamily="49" charset="0"/>
              </a:rPr>
              <a:t> </a:t>
            </a:r>
            <a:r>
              <a:rPr lang="en-GB" sz="2000" b="1" dirty="0">
                <a:latin typeface="Courier New" panose="02070309020205020404" pitchFamily="49" charset="0"/>
                <a:cs typeface="Courier New" panose="02070309020205020404" pitchFamily="49" charset="0"/>
              </a:rPr>
              <a:t>+ </a:t>
            </a:r>
            <a:r>
              <a:rPr lang="en-GB" sz="2000" b="1" dirty="0">
                <a:solidFill>
                  <a:srgbClr val="FF0000"/>
                </a:solidFill>
                <a:latin typeface="Courier New" panose="02070309020205020404" pitchFamily="49" charset="0"/>
                <a:cs typeface="Courier New" panose="02070309020205020404" pitchFamily="49" charset="0"/>
              </a:rPr>
              <a:t>tip</a:t>
            </a:r>
          </a:p>
          <a:p>
            <a:pPr marL="0" indent="0">
              <a:spcBef>
                <a:spcPts val="1200"/>
              </a:spcBef>
              <a:buNone/>
            </a:pPr>
            <a:r>
              <a:rPr lang="en-GB" sz="2000" b="1" dirty="0">
                <a:latin typeface="Courier New" panose="02070309020205020404" pitchFamily="49" charset="0"/>
                <a:cs typeface="Courier New" panose="02070309020205020404" pitchFamily="49" charset="0"/>
              </a:rPr>
              <a:t>OUTPUT "The total cost is " &amp; </a:t>
            </a:r>
            <a:r>
              <a:rPr lang="en-GB" sz="2000" b="1" dirty="0" err="1">
                <a:solidFill>
                  <a:srgbClr val="FF0000"/>
                </a:solidFill>
                <a:latin typeface="Courier New" panose="02070309020205020404" pitchFamily="49" charset="0"/>
                <a:cs typeface="Courier New" panose="02070309020205020404" pitchFamily="49" charset="0"/>
              </a:rPr>
              <a:t>totalCost</a:t>
            </a:r>
            <a:endParaRPr lang="en-GB"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54920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905"/>
            <a:ext cx="8229600" cy="852488"/>
          </a:xfrm>
          <a:solidFill>
            <a:srgbClr val="8EB4E3"/>
          </a:solidFill>
          <a:ln>
            <a:noFill/>
          </a:ln>
        </p:spPr>
        <p:txBody>
          <a:bodyPr/>
          <a:lstStyle/>
          <a:p>
            <a:r>
              <a:rPr lang="en-GB" sz="3200" b="1" dirty="0">
                <a:solidFill>
                  <a:schemeClr val="tx1"/>
                </a:solidFill>
                <a:effectLst>
                  <a:outerShdw blurRad="38100" dist="38100" dir="2700000" algn="tl">
                    <a:srgbClr val="000000">
                      <a:alpha val="43137"/>
                    </a:srgbClr>
                  </a:outerShdw>
                </a:effectLst>
              </a:rPr>
              <a:t>Completing </a:t>
            </a:r>
            <a:r>
              <a:rPr lang="en-GB" sz="3200" b="1" dirty="0" smtClean="0">
                <a:solidFill>
                  <a:schemeClr val="tx1"/>
                </a:solidFill>
                <a:effectLst>
                  <a:outerShdw blurRad="38100" dist="38100" dir="2700000" algn="tl">
                    <a:srgbClr val="000000">
                      <a:alpha val="43137"/>
                    </a:srgbClr>
                  </a:outerShdw>
                </a:effectLst>
              </a:rPr>
              <a:t>Pseudocode – Answer Medium</a:t>
            </a:r>
            <a:endParaRPr lang="en-GB" sz="3200" b="1" dirty="0">
              <a:solidFill>
                <a:schemeClr val="tx1"/>
              </a:solidFill>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457200" y="942687"/>
            <a:ext cx="8229600" cy="5915313"/>
          </a:xfrm>
          <a:ln>
            <a:noFill/>
          </a:ln>
        </p:spPr>
        <p:txBody>
          <a:bodyPr>
            <a:noAutofit/>
          </a:bodyPr>
          <a:lstStyle/>
          <a:p>
            <a:pPr marL="0" indent="0">
              <a:lnSpc>
                <a:spcPct val="107000"/>
              </a:lnSpc>
              <a:spcBef>
                <a:spcPts val="200"/>
              </a:spcBef>
              <a:spcAft>
                <a:spcPts val="0"/>
              </a:spcAft>
              <a:buNone/>
            </a:pPr>
            <a:r>
              <a:rPr lang="en-GB" sz="1800" b="1" dirty="0">
                <a:latin typeface="Courier New" panose="02070309020205020404" pitchFamily="49" charset="0"/>
                <a:ea typeface="Calibri" panose="020F0502020204030204" pitchFamily="34" charset="0"/>
                <a:cs typeface="Courier New" panose="02070309020205020404" pitchFamily="49" charset="0"/>
              </a:rPr>
              <a:t>OUTPUT </a:t>
            </a:r>
            <a:r>
              <a:rPr lang="en-GB" sz="1800" b="1" dirty="0" smtClean="0">
                <a:latin typeface="Courier New" panose="02070309020205020404" pitchFamily="49" charset="0"/>
                <a:ea typeface="Calibri" panose="020F0502020204030204" pitchFamily="34" charset="0"/>
                <a:cs typeface="Courier New" panose="02070309020205020404" pitchFamily="49" charset="0"/>
              </a:rPr>
              <a:t>"</a:t>
            </a:r>
            <a:r>
              <a:rPr lang="en-GB" sz="1800" b="1" dirty="0">
                <a:latin typeface="Courier New" panose="02070309020205020404" pitchFamily="49" charset="0"/>
                <a:ea typeface="Calibri" panose="020F0502020204030204" pitchFamily="34" charset="0"/>
                <a:cs typeface="Courier New" panose="02070309020205020404" pitchFamily="49" charset="0"/>
              </a:rPr>
              <a:t>Enter your salary"</a:t>
            </a:r>
            <a:endParaRPr lang="en-GB" sz="1800" b="1" dirty="0" smtClean="0">
              <a:latin typeface="Courier New" panose="02070309020205020404" pitchFamily="49" charset="0"/>
              <a:ea typeface="Calibri" panose="020F0502020204030204" pitchFamily="34" charset="0"/>
              <a:cs typeface="Courier New" panose="02070309020205020404" pitchFamily="49" charset="0"/>
            </a:endParaRPr>
          </a:p>
          <a:p>
            <a:pPr marL="0" indent="0">
              <a:lnSpc>
                <a:spcPct val="107000"/>
              </a:lnSpc>
              <a:spcBef>
                <a:spcPts val="200"/>
              </a:spcBef>
              <a:spcAft>
                <a:spcPts val="0"/>
              </a:spcAft>
              <a:buNone/>
            </a:pPr>
            <a:r>
              <a:rPr lang="en-GB" sz="1800" b="1" dirty="0" smtClean="0">
                <a:solidFill>
                  <a:srgbClr val="FF0000"/>
                </a:solidFill>
                <a:latin typeface="Courier New" panose="02070309020205020404" pitchFamily="49" charset="0"/>
                <a:ea typeface="Calibri" panose="020F0502020204030204" pitchFamily="34" charset="0"/>
                <a:cs typeface="Courier New" panose="02070309020205020404" pitchFamily="49" charset="0"/>
              </a:rPr>
              <a:t>INPUT </a:t>
            </a:r>
            <a:r>
              <a:rPr lang="en-GB" sz="1800" b="1" dirty="0" smtClean="0">
                <a:latin typeface="Courier New" panose="02070309020205020404" pitchFamily="49" charset="0"/>
                <a:ea typeface="Calibri" panose="020F0502020204030204" pitchFamily="34" charset="0"/>
                <a:cs typeface="Courier New" panose="02070309020205020404" pitchFamily="49" charset="0"/>
              </a:rPr>
              <a:t>salary </a:t>
            </a:r>
            <a:endParaRPr lang="en-GB" sz="1800" b="1" dirty="0">
              <a:latin typeface="Courier New" panose="02070309020205020404" pitchFamily="49" charset="0"/>
              <a:ea typeface="Calibri" panose="020F0502020204030204" pitchFamily="34" charset="0"/>
              <a:cs typeface="Courier New" panose="02070309020205020404" pitchFamily="49" charset="0"/>
            </a:endParaRPr>
          </a:p>
          <a:p>
            <a:pPr marL="0" indent="0">
              <a:lnSpc>
                <a:spcPct val="107000"/>
              </a:lnSpc>
              <a:spcBef>
                <a:spcPts val="200"/>
              </a:spcBef>
              <a:spcAft>
                <a:spcPts val="0"/>
              </a:spcAft>
              <a:buNone/>
            </a:pPr>
            <a:r>
              <a:rPr lang="en-GB" sz="1800" b="1" dirty="0" err="1" smtClean="0">
                <a:latin typeface="Courier New" panose="02070309020205020404" pitchFamily="49" charset="0"/>
                <a:ea typeface="Calibri" panose="020F0502020204030204" pitchFamily="34" charset="0"/>
                <a:cs typeface="Courier New" panose="02070309020205020404" pitchFamily="49" charset="0"/>
              </a:rPr>
              <a:t>moneyReceived</a:t>
            </a:r>
            <a:r>
              <a:rPr lang="en-GB" sz="1800" b="1" dirty="0" smtClean="0">
                <a:latin typeface="Courier New" panose="02070309020205020404" pitchFamily="49" charset="0"/>
                <a:ea typeface="Calibri" panose="020F0502020204030204" pitchFamily="34" charset="0"/>
                <a:cs typeface="Courier New" panose="02070309020205020404" pitchFamily="49" charset="0"/>
              </a:rPr>
              <a:t> </a:t>
            </a:r>
            <a:r>
              <a:rPr lang="en-GB" sz="1800" b="1" dirty="0">
                <a:latin typeface="Courier New" panose="02070309020205020404" pitchFamily="49" charset="0"/>
                <a:ea typeface="Calibri" panose="020F0502020204030204" pitchFamily="34" charset="0"/>
                <a:cs typeface="Courier New" panose="02070309020205020404" pitchFamily="49" charset="0"/>
              </a:rPr>
              <a:t>= </a:t>
            </a:r>
            <a:r>
              <a:rPr lang="en-GB" sz="1800" b="1" dirty="0">
                <a:solidFill>
                  <a:srgbClr val="FF0000"/>
                </a:solidFill>
                <a:latin typeface="Courier New" panose="02070309020205020404" pitchFamily="49" charset="0"/>
                <a:ea typeface="Calibri" panose="020F0502020204030204" pitchFamily="34" charset="0"/>
                <a:cs typeface="Courier New" panose="02070309020205020404" pitchFamily="49" charset="0"/>
              </a:rPr>
              <a:t>0</a:t>
            </a:r>
          </a:p>
          <a:p>
            <a:pPr marL="0" indent="0">
              <a:lnSpc>
                <a:spcPct val="107000"/>
              </a:lnSpc>
              <a:spcBef>
                <a:spcPts val="200"/>
              </a:spcBef>
              <a:spcAft>
                <a:spcPts val="0"/>
              </a:spcAft>
              <a:buNone/>
            </a:pPr>
            <a:r>
              <a:rPr lang="en-GB" sz="1800" b="1" dirty="0" smtClean="0">
                <a:latin typeface="Courier New" panose="02070309020205020404" pitchFamily="49" charset="0"/>
                <a:ea typeface="Calibri" panose="020F0502020204030204" pitchFamily="34" charset="0"/>
                <a:cs typeface="Courier New" panose="02070309020205020404" pitchFamily="49" charset="0"/>
              </a:rPr>
              <a:t>IF salary </a:t>
            </a:r>
            <a:r>
              <a:rPr lang="en-GB" sz="1800" b="1" dirty="0">
                <a:latin typeface="Courier New" panose="02070309020205020404" pitchFamily="49" charset="0"/>
                <a:ea typeface="Calibri" panose="020F0502020204030204" pitchFamily="34" charset="0"/>
                <a:cs typeface="Courier New" panose="02070309020205020404" pitchFamily="49" charset="0"/>
              </a:rPr>
              <a:t>&gt; 10600 </a:t>
            </a:r>
            <a:r>
              <a:rPr lang="en-GB" sz="1800" b="1" dirty="0" smtClean="0">
                <a:latin typeface="Courier New" panose="02070309020205020404" pitchFamily="49" charset="0"/>
                <a:ea typeface="Calibri" panose="020F0502020204030204" pitchFamily="34" charset="0"/>
                <a:cs typeface="Courier New" panose="02070309020205020404" pitchFamily="49" charset="0"/>
              </a:rPr>
              <a:t>THEN</a:t>
            </a:r>
            <a:endParaRPr lang="en-GB" sz="1800" b="1" dirty="0">
              <a:latin typeface="Courier New" panose="02070309020205020404" pitchFamily="49" charset="0"/>
              <a:ea typeface="Calibri" panose="020F0502020204030204" pitchFamily="34" charset="0"/>
              <a:cs typeface="Courier New" panose="02070309020205020404" pitchFamily="49" charset="0"/>
            </a:endParaRPr>
          </a:p>
          <a:p>
            <a:pPr marL="0" indent="0" defTabSz="714375">
              <a:lnSpc>
                <a:spcPct val="107000"/>
              </a:lnSpc>
              <a:spcBef>
                <a:spcPts val="200"/>
              </a:spcBef>
              <a:spcAft>
                <a:spcPts val="0"/>
              </a:spcAft>
              <a:buNone/>
            </a:pPr>
            <a:r>
              <a:rPr lang="en-GB" sz="1800" b="1" dirty="0" smtClean="0">
                <a:latin typeface="Courier New" panose="02070309020205020404" pitchFamily="49" charset="0"/>
                <a:ea typeface="Calibri" panose="020F0502020204030204" pitchFamily="34" charset="0"/>
                <a:cs typeface="Courier New" panose="02070309020205020404" pitchFamily="49" charset="0"/>
              </a:rPr>
              <a:t>	</a:t>
            </a:r>
            <a:r>
              <a:rPr lang="en-GB" sz="1800" b="1" dirty="0" err="1" smtClean="0">
                <a:latin typeface="Courier New" panose="02070309020205020404" pitchFamily="49" charset="0"/>
                <a:ea typeface="Calibri" panose="020F0502020204030204" pitchFamily="34" charset="0"/>
                <a:cs typeface="Courier New" panose="02070309020205020404" pitchFamily="49" charset="0"/>
              </a:rPr>
              <a:t>moneyReceived</a:t>
            </a:r>
            <a:r>
              <a:rPr lang="en-GB" sz="1800" b="1" dirty="0" smtClean="0">
                <a:latin typeface="Courier New" panose="02070309020205020404" pitchFamily="49" charset="0"/>
                <a:ea typeface="Calibri" panose="020F0502020204030204" pitchFamily="34" charset="0"/>
                <a:cs typeface="Courier New" panose="02070309020205020404" pitchFamily="49" charset="0"/>
              </a:rPr>
              <a:t> </a:t>
            </a:r>
            <a:r>
              <a:rPr lang="en-GB" sz="1800" b="1" dirty="0">
                <a:latin typeface="Courier New" panose="02070309020205020404" pitchFamily="49" charset="0"/>
                <a:ea typeface="Calibri" panose="020F0502020204030204" pitchFamily="34" charset="0"/>
                <a:cs typeface="Courier New" panose="02070309020205020404" pitchFamily="49" charset="0"/>
              </a:rPr>
              <a:t>= 10600</a:t>
            </a:r>
          </a:p>
          <a:p>
            <a:pPr marL="0" indent="0" defTabSz="714375">
              <a:lnSpc>
                <a:spcPct val="107000"/>
              </a:lnSpc>
              <a:spcBef>
                <a:spcPts val="200"/>
              </a:spcBef>
              <a:spcAft>
                <a:spcPts val="0"/>
              </a:spcAft>
              <a:buNone/>
            </a:pPr>
            <a:r>
              <a:rPr lang="en-GB" sz="1800" b="1" dirty="0" smtClean="0">
                <a:latin typeface="Courier New" panose="02070309020205020404" pitchFamily="49" charset="0"/>
                <a:ea typeface="Calibri" panose="020F0502020204030204" pitchFamily="34" charset="0"/>
                <a:cs typeface="Courier New" panose="02070309020205020404" pitchFamily="49" charset="0"/>
              </a:rPr>
              <a:t>	salary </a:t>
            </a:r>
            <a:r>
              <a:rPr lang="en-GB" sz="1800" b="1" dirty="0">
                <a:latin typeface="Courier New" panose="02070309020205020404" pitchFamily="49" charset="0"/>
                <a:ea typeface="Calibri" panose="020F0502020204030204" pitchFamily="34" charset="0"/>
                <a:cs typeface="Courier New" panose="02070309020205020404" pitchFamily="49" charset="0"/>
              </a:rPr>
              <a:t>= salary – </a:t>
            </a:r>
            <a:r>
              <a:rPr lang="en-GB" sz="1800" b="1" dirty="0" smtClean="0">
                <a:latin typeface="Courier New" panose="02070309020205020404" pitchFamily="49" charset="0"/>
                <a:ea typeface="Calibri" panose="020F0502020204030204" pitchFamily="34" charset="0"/>
                <a:cs typeface="Courier New" panose="02070309020205020404" pitchFamily="49" charset="0"/>
              </a:rPr>
              <a:t>10600</a:t>
            </a:r>
          </a:p>
          <a:p>
            <a:pPr marL="0" indent="0" defTabSz="714375">
              <a:lnSpc>
                <a:spcPct val="107000"/>
              </a:lnSpc>
              <a:spcBef>
                <a:spcPts val="200"/>
              </a:spcBef>
              <a:spcAft>
                <a:spcPts val="0"/>
              </a:spcAft>
              <a:buNone/>
            </a:pPr>
            <a:r>
              <a:rPr lang="en-GB" sz="1800" b="1" dirty="0" smtClean="0">
                <a:latin typeface="Courier New" panose="02070309020205020404" pitchFamily="49" charset="0"/>
                <a:ea typeface="Calibri" panose="020F0502020204030204" pitchFamily="34" charset="0"/>
                <a:cs typeface="Courier New" panose="02070309020205020404" pitchFamily="49" charset="0"/>
              </a:rPr>
              <a:t>ELSE</a:t>
            </a:r>
            <a:endParaRPr lang="en-GB" sz="1800" b="1" dirty="0">
              <a:latin typeface="Courier New" panose="02070309020205020404" pitchFamily="49" charset="0"/>
              <a:ea typeface="Calibri" panose="020F0502020204030204" pitchFamily="34" charset="0"/>
              <a:cs typeface="Courier New" panose="02070309020205020404" pitchFamily="49" charset="0"/>
            </a:endParaRPr>
          </a:p>
          <a:p>
            <a:pPr marL="0" indent="0" defTabSz="714375">
              <a:lnSpc>
                <a:spcPct val="107000"/>
              </a:lnSpc>
              <a:spcBef>
                <a:spcPts val="200"/>
              </a:spcBef>
              <a:spcAft>
                <a:spcPts val="0"/>
              </a:spcAft>
              <a:buNone/>
            </a:pPr>
            <a:r>
              <a:rPr lang="en-GB" sz="1800" b="1" dirty="0" smtClean="0">
                <a:latin typeface="Courier New" panose="02070309020205020404" pitchFamily="49" charset="0"/>
                <a:ea typeface="Calibri" panose="020F0502020204030204" pitchFamily="34" charset="0"/>
                <a:cs typeface="Courier New" panose="02070309020205020404" pitchFamily="49" charset="0"/>
              </a:rPr>
              <a:t>	</a:t>
            </a:r>
            <a:r>
              <a:rPr lang="en-GB" sz="1800" b="1" dirty="0" err="1" smtClean="0">
                <a:latin typeface="Courier New" panose="02070309020205020404" pitchFamily="49" charset="0"/>
                <a:ea typeface="Calibri" panose="020F0502020204030204" pitchFamily="34" charset="0"/>
                <a:cs typeface="Courier New" panose="02070309020205020404" pitchFamily="49" charset="0"/>
              </a:rPr>
              <a:t>moneyReceived</a:t>
            </a:r>
            <a:r>
              <a:rPr lang="en-GB" sz="1800" b="1" dirty="0" smtClean="0">
                <a:latin typeface="Courier New" panose="02070309020205020404" pitchFamily="49" charset="0"/>
                <a:ea typeface="Calibri" panose="020F0502020204030204" pitchFamily="34" charset="0"/>
                <a:cs typeface="Courier New" panose="02070309020205020404" pitchFamily="49" charset="0"/>
              </a:rPr>
              <a:t> </a:t>
            </a:r>
            <a:r>
              <a:rPr lang="en-GB" sz="1800" b="1" dirty="0">
                <a:latin typeface="Courier New" panose="02070309020205020404" pitchFamily="49" charset="0"/>
                <a:ea typeface="Calibri" panose="020F0502020204030204" pitchFamily="34" charset="0"/>
                <a:cs typeface="Courier New" panose="02070309020205020404" pitchFamily="49" charset="0"/>
              </a:rPr>
              <a:t>= salary</a:t>
            </a:r>
          </a:p>
          <a:p>
            <a:pPr marL="0" indent="0" defTabSz="714375">
              <a:lnSpc>
                <a:spcPct val="107000"/>
              </a:lnSpc>
              <a:spcBef>
                <a:spcPts val="200"/>
              </a:spcBef>
              <a:spcAft>
                <a:spcPts val="0"/>
              </a:spcAft>
              <a:buNone/>
            </a:pPr>
            <a:r>
              <a:rPr lang="en-GB" sz="1800" b="1" dirty="0" smtClean="0">
                <a:latin typeface="Courier New" panose="02070309020205020404" pitchFamily="49" charset="0"/>
                <a:ea typeface="Calibri" panose="020F0502020204030204" pitchFamily="34" charset="0"/>
                <a:cs typeface="Courier New" panose="02070309020205020404" pitchFamily="49" charset="0"/>
              </a:rPr>
              <a:t>	salary </a:t>
            </a:r>
            <a:r>
              <a:rPr lang="en-GB" sz="1800" b="1" dirty="0">
                <a:latin typeface="Courier New" panose="02070309020205020404" pitchFamily="49" charset="0"/>
                <a:ea typeface="Calibri" panose="020F0502020204030204" pitchFamily="34" charset="0"/>
                <a:cs typeface="Courier New" panose="02070309020205020404" pitchFamily="49" charset="0"/>
              </a:rPr>
              <a:t>= 0</a:t>
            </a:r>
          </a:p>
          <a:p>
            <a:pPr marL="0" indent="0">
              <a:lnSpc>
                <a:spcPct val="107000"/>
              </a:lnSpc>
              <a:spcBef>
                <a:spcPts val="200"/>
              </a:spcBef>
              <a:spcAft>
                <a:spcPts val="0"/>
              </a:spcAft>
              <a:buNone/>
            </a:pPr>
            <a:r>
              <a:rPr lang="en-GB" sz="1800" b="1" dirty="0" smtClean="0">
                <a:latin typeface="Courier New" panose="02070309020205020404" pitchFamily="49" charset="0"/>
                <a:ea typeface="Calibri" panose="020F0502020204030204" pitchFamily="34" charset="0"/>
                <a:cs typeface="Courier New" panose="02070309020205020404" pitchFamily="49" charset="0"/>
              </a:rPr>
              <a:t>ENDIF</a:t>
            </a:r>
            <a:endParaRPr lang="en-GB" sz="1800" b="1" dirty="0">
              <a:latin typeface="Courier New" panose="02070309020205020404" pitchFamily="49" charset="0"/>
              <a:ea typeface="Calibri" panose="020F0502020204030204" pitchFamily="34" charset="0"/>
              <a:cs typeface="Courier New" panose="02070309020205020404" pitchFamily="49" charset="0"/>
            </a:endParaRPr>
          </a:p>
          <a:p>
            <a:pPr marL="0" indent="0">
              <a:lnSpc>
                <a:spcPct val="107000"/>
              </a:lnSpc>
              <a:spcBef>
                <a:spcPts val="200"/>
              </a:spcBef>
              <a:spcAft>
                <a:spcPts val="0"/>
              </a:spcAft>
              <a:buNone/>
            </a:pPr>
            <a:r>
              <a:rPr lang="en-GB" sz="1800" b="1" dirty="0" smtClean="0">
                <a:latin typeface="Courier New" panose="02070309020205020404" pitchFamily="49" charset="0"/>
                <a:ea typeface="Calibri" panose="020F0502020204030204" pitchFamily="34" charset="0"/>
                <a:cs typeface="Courier New" panose="02070309020205020404" pitchFamily="49" charset="0"/>
              </a:rPr>
              <a:t>IF salary </a:t>
            </a:r>
            <a:r>
              <a:rPr lang="en-GB" sz="1800" b="1" dirty="0">
                <a:latin typeface="Courier New" panose="02070309020205020404" pitchFamily="49" charset="0"/>
                <a:ea typeface="Calibri" panose="020F0502020204030204" pitchFamily="34" charset="0"/>
                <a:cs typeface="Courier New" panose="02070309020205020404" pitchFamily="49" charset="0"/>
              </a:rPr>
              <a:t>&gt; </a:t>
            </a:r>
            <a:r>
              <a:rPr lang="en-GB" sz="1800" b="1" dirty="0">
                <a:solidFill>
                  <a:srgbClr val="FF0000"/>
                </a:solidFill>
                <a:latin typeface="Courier New" panose="02070309020205020404" pitchFamily="49" charset="0"/>
                <a:ea typeface="Calibri" panose="020F0502020204030204" pitchFamily="34" charset="0"/>
                <a:cs typeface="Courier New" panose="02070309020205020404" pitchFamily="49" charset="0"/>
              </a:rPr>
              <a:t>21185</a:t>
            </a:r>
            <a:r>
              <a:rPr lang="en-GB" sz="1800" b="1" dirty="0">
                <a:latin typeface="Courier New" panose="02070309020205020404" pitchFamily="49" charset="0"/>
                <a:ea typeface="Calibri" panose="020F0502020204030204" pitchFamily="34" charset="0"/>
                <a:cs typeface="Courier New" panose="02070309020205020404" pitchFamily="49" charset="0"/>
              </a:rPr>
              <a:t> </a:t>
            </a:r>
            <a:r>
              <a:rPr lang="en-GB" sz="1800" b="1" dirty="0" smtClean="0">
                <a:latin typeface="Courier New" panose="02070309020205020404" pitchFamily="49" charset="0"/>
                <a:ea typeface="Calibri" panose="020F0502020204030204" pitchFamily="34" charset="0"/>
                <a:cs typeface="Courier New" panose="02070309020205020404" pitchFamily="49" charset="0"/>
              </a:rPr>
              <a:t>THEN</a:t>
            </a:r>
            <a:endParaRPr lang="en-GB" sz="1800" b="1" dirty="0">
              <a:latin typeface="Courier New" panose="02070309020205020404" pitchFamily="49" charset="0"/>
              <a:ea typeface="Calibri" panose="020F0502020204030204" pitchFamily="34" charset="0"/>
              <a:cs typeface="Courier New" panose="02070309020205020404" pitchFamily="49" charset="0"/>
            </a:endParaRPr>
          </a:p>
          <a:p>
            <a:pPr marL="0" indent="0" defTabSz="714375">
              <a:lnSpc>
                <a:spcPct val="107000"/>
              </a:lnSpc>
              <a:spcBef>
                <a:spcPts val="200"/>
              </a:spcBef>
              <a:spcAft>
                <a:spcPts val="0"/>
              </a:spcAft>
              <a:buNone/>
            </a:pPr>
            <a:r>
              <a:rPr lang="en-GB" sz="1800" b="1" dirty="0">
                <a:latin typeface="Courier New" panose="02070309020205020404" pitchFamily="49" charset="0"/>
                <a:ea typeface="Calibri" panose="020F0502020204030204" pitchFamily="34" charset="0"/>
                <a:cs typeface="Courier New" panose="02070309020205020404" pitchFamily="49" charset="0"/>
              </a:rPr>
              <a:t>	</a:t>
            </a:r>
            <a:r>
              <a:rPr lang="en-GB" sz="1800" b="1" dirty="0" err="1" smtClean="0">
                <a:latin typeface="Courier New" panose="02070309020205020404" pitchFamily="49" charset="0"/>
                <a:ea typeface="Calibri" panose="020F0502020204030204" pitchFamily="34" charset="0"/>
                <a:cs typeface="Courier New" panose="02070309020205020404" pitchFamily="49" charset="0"/>
              </a:rPr>
              <a:t>moneyReceived</a:t>
            </a:r>
            <a:r>
              <a:rPr lang="en-GB" sz="1800" b="1" dirty="0" smtClean="0">
                <a:latin typeface="Courier New" panose="02070309020205020404" pitchFamily="49" charset="0"/>
                <a:ea typeface="Calibri" panose="020F0502020204030204" pitchFamily="34" charset="0"/>
                <a:cs typeface="Courier New" panose="02070309020205020404" pitchFamily="49" charset="0"/>
              </a:rPr>
              <a:t> </a:t>
            </a:r>
            <a:r>
              <a:rPr lang="en-GB" sz="1800" b="1" dirty="0">
                <a:latin typeface="Courier New" panose="02070309020205020404" pitchFamily="49" charset="0"/>
                <a:ea typeface="Calibri" panose="020F0502020204030204" pitchFamily="34" charset="0"/>
                <a:cs typeface="Courier New" panose="02070309020205020404" pitchFamily="49" charset="0"/>
              </a:rPr>
              <a:t>= </a:t>
            </a:r>
            <a:r>
              <a:rPr lang="en-GB" sz="1800" b="1" dirty="0" err="1">
                <a:solidFill>
                  <a:srgbClr val="FF0000"/>
                </a:solidFill>
                <a:latin typeface="Courier New" panose="02070309020205020404" pitchFamily="49" charset="0"/>
                <a:ea typeface="Calibri" panose="020F0502020204030204" pitchFamily="34" charset="0"/>
                <a:cs typeface="Courier New" panose="02070309020205020404" pitchFamily="49" charset="0"/>
              </a:rPr>
              <a:t>moneyReceived</a:t>
            </a:r>
            <a:r>
              <a:rPr lang="en-GB" sz="1800" b="1" dirty="0">
                <a:solidFill>
                  <a:srgbClr val="FF0000"/>
                </a:solidFill>
                <a:latin typeface="Courier New" panose="02070309020205020404" pitchFamily="49" charset="0"/>
                <a:ea typeface="Calibri" panose="020F0502020204030204" pitchFamily="34" charset="0"/>
                <a:cs typeface="Courier New" panose="02070309020205020404" pitchFamily="49" charset="0"/>
              </a:rPr>
              <a:t> </a:t>
            </a:r>
            <a:r>
              <a:rPr lang="en-GB" sz="1800" b="1" dirty="0">
                <a:latin typeface="Courier New" panose="02070309020205020404" pitchFamily="49" charset="0"/>
                <a:ea typeface="Calibri" panose="020F0502020204030204" pitchFamily="34" charset="0"/>
                <a:cs typeface="Courier New" panose="02070309020205020404" pitchFamily="49" charset="0"/>
              </a:rPr>
              <a:t>+ (21185 * 0.8)</a:t>
            </a:r>
          </a:p>
          <a:p>
            <a:pPr marL="0" indent="0" defTabSz="714375">
              <a:lnSpc>
                <a:spcPct val="107000"/>
              </a:lnSpc>
              <a:spcBef>
                <a:spcPts val="200"/>
              </a:spcBef>
              <a:spcAft>
                <a:spcPts val="0"/>
              </a:spcAft>
              <a:buNone/>
            </a:pPr>
            <a:r>
              <a:rPr lang="en-GB" sz="1800" b="1" dirty="0">
                <a:latin typeface="Courier New" panose="02070309020205020404" pitchFamily="49" charset="0"/>
                <a:ea typeface="Calibri" panose="020F0502020204030204" pitchFamily="34" charset="0"/>
                <a:cs typeface="Courier New" panose="02070309020205020404" pitchFamily="49" charset="0"/>
              </a:rPr>
              <a:t>	</a:t>
            </a:r>
            <a:r>
              <a:rPr lang="en-GB" sz="1800" b="1" dirty="0" smtClean="0">
                <a:latin typeface="Courier New" panose="02070309020205020404" pitchFamily="49" charset="0"/>
                <a:ea typeface="Calibri" panose="020F0502020204030204" pitchFamily="34" charset="0"/>
                <a:cs typeface="Courier New" panose="02070309020205020404" pitchFamily="49" charset="0"/>
              </a:rPr>
              <a:t>salary </a:t>
            </a:r>
            <a:r>
              <a:rPr lang="en-GB" sz="1800" b="1" dirty="0">
                <a:latin typeface="Courier New" panose="02070309020205020404" pitchFamily="49" charset="0"/>
                <a:ea typeface="Calibri" panose="020F0502020204030204" pitchFamily="34" charset="0"/>
                <a:cs typeface="Courier New" panose="02070309020205020404" pitchFamily="49" charset="0"/>
              </a:rPr>
              <a:t>= salary – 21185</a:t>
            </a:r>
          </a:p>
          <a:p>
            <a:pPr marL="0" indent="0">
              <a:lnSpc>
                <a:spcPct val="107000"/>
              </a:lnSpc>
              <a:spcBef>
                <a:spcPts val="200"/>
              </a:spcBef>
              <a:spcAft>
                <a:spcPts val="0"/>
              </a:spcAft>
              <a:buNone/>
            </a:pPr>
            <a:r>
              <a:rPr lang="en-GB" sz="1800" b="1" dirty="0" smtClean="0">
                <a:latin typeface="Courier New" panose="02070309020205020404" pitchFamily="49" charset="0"/>
                <a:ea typeface="Calibri" panose="020F0502020204030204" pitchFamily="34" charset="0"/>
                <a:cs typeface="Courier New" panose="02070309020205020404" pitchFamily="49" charset="0"/>
              </a:rPr>
              <a:t>ELSE</a:t>
            </a:r>
            <a:endParaRPr lang="en-GB" sz="1800" b="1" dirty="0">
              <a:latin typeface="Courier New" panose="02070309020205020404" pitchFamily="49" charset="0"/>
              <a:ea typeface="Calibri" panose="020F0502020204030204" pitchFamily="34" charset="0"/>
              <a:cs typeface="Courier New" panose="02070309020205020404" pitchFamily="49" charset="0"/>
            </a:endParaRPr>
          </a:p>
          <a:p>
            <a:pPr marL="0" indent="0" defTabSz="714375">
              <a:lnSpc>
                <a:spcPct val="107000"/>
              </a:lnSpc>
              <a:spcBef>
                <a:spcPts val="200"/>
              </a:spcBef>
              <a:spcAft>
                <a:spcPts val="0"/>
              </a:spcAft>
              <a:buNone/>
            </a:pPr>
            <a:r>
              <a:rPr lang="en-GB" sz="1800" b="1" dirty="0">
                <a:latin typeface="Courier New" panose="02070309020205020404" pitchFamily="49" charset="0"/>
                <a:ea typeface="Calibri" panose="020F0502020204030204" pitchFamily="34" charset="0"/>
                <a:cs typeface="Courier New" panose="02070309020205020404" pitchFamily="49" charset="0"/>
              </a:rPr>
              <a:t>	</a:t>
            </a:r>
            <a:r>
              <a:rPr lang="en-GB" sz="1800" b="1" dirty="0" err="1" smtClean="0">
                <a:solidFill>
                  <a:srgbClr val="FF0000"/>
                </a:solidFill>
                <a:latin typeface="Courier New" panose="02070309020205020404" pitchFamily="49" charset="0"/>
                <a:ea typeface="Calibri" panose="020F0502020204030204" pitchFamily="34" charset="0"/>
                <a:cs typeface="Courier New" panose="02070309020205020404" pitchFamily="49" charset="0"/>
              </a:rPr>
              <a:t>moneyReceived</a:t>
            </a:r>
            <a:r>
              <a:rPr lang="en-GB" sz="1800" b="1" dirty="0" smtClean="0">
                <a:solidFill>
                  <a:srgbClr val="FF0000"/>
                </a:solidFill>
                <a:latin typeface="Courier New" panose="02070309020205020404" pitchFamily="49" charset="0"/>
                <a:ea typeface="Calibri" panose="020F0502020204030204" pitchFamily="34" charset="0"/>
                <a:cs typeface="Courier New" panose="02070309020205020404" pitchFamily="49" charset="0"/>
              </a:rPr>
              <a:t> </a:t>
            </a:r>
            <a:r>
              <a:rPr lang="en-GB" sz="1800" b="1" dirty="0">
                <a:latin typeface="Courier New" panose="02070309020205020404" pitchFamily="49" charset="0"/>
                <a:ea typeface="Calibri" panose="020F0502020204030204" pitchFamily="34" charset="0"/>
                <a:cs typeface="Courier New" panose="02070309020205020404" pitchFamily="49" charset="0"/>
              </a:rPr>
              <a:t>= </a:t>
            </a:r>
            <a:r>
              <a:rPr lang="en-GB" sz="1800" b="1" dirty="0" err="1">
                <a:latin typeface="Courier New" panose="02070309020205020404" pitchFamily="49" charset="0"/>
                <a:ea typeface="Calibri" panose="020F0502020204030204" pitchFamily="34" charset="0"/>
                <a:cs typeface="Courier New" panose="02070309020205020404" pitchFamily="49" charset="0"/>
              </a:rPr>
              <a:t>moneyReceived</a:t>
            </a:r>
            <a:r>
              <a:rPr lang="en-GB" sz="1800" b="1" dirty="0">
                <a:latin typeface="Courier New" panose="02070309020205020404" pitchFamily="49" charset="0"/>
                <a:ea typeface="Calibri" panose="020F0502020204030204" pitchFamily="34" charset="0"/>
                <a:cs typeface="Courier New" panose="02070309020205020404" pitchFamily="49" charset="0"/>
              </a:rPr>
              <a:t> + (salary * 0.8)</a:t>
            </a:r>
          </a:p>
          <a:p>
            <a:pPr marL="0" indent="0" defTabSz="714375">
              <a:lnSpc>
                <a:spcPct val="107000"/>
              </a:lnSpc>
              <a:spcBef>
                <a:spcPts val="200"/>
              </a:spcBef>
              <a:spcAft>
                <a:spcPts val="0"/>
              </a:spcAft>
              <a:buNone/>
            </a:pPr>
            <a:r>
              <a:rPr lang="en-GB" sz="1800" b="1" dirty="0">
                <a:latin typeface="Courier New" panose="02070309020205020404" pitchFamily="49" charset="0"/>
                <a:ea typeface="Calibri" panose="020F0502020204030204" pitchFamily="34" charset="0"/>
                <a:cs typeface="Courier New" panose="02070309020205020404" pitchFamily="49" charset="0"/>
              </a:rPr>
              <a:t>	</a:t>
            </a:r>
            <a:r>
              <a:rPr lang="en-GB" sz="1800" b="1" dirty="0" smtClean="0">
                <a:latin typeface="Courier New" panose="02070309020205020404" pitchFamily="49" charset="0"/>
                <a:ea typeface="Calibri" panose="020F0502020204030204" pitchFamily="34" charset="0"/>
                <a:cs typeface="Courier New" panose="02070309020205020404" pitchFamily="49" charset="0"/>
              </a:rPr>
              <a:t>salary </a:t>
            </a:r>
            <a:r>
              <a:rPr lang="en-GB" sz="1800" b="1" dirty="0">
                <a:latin typeface="Courier New" panose="02070309020205020404" pitchFamily="49" charset="0"/>
                <a:ea typeface="Calibri" panose="020F0502020204030204" pitchFamily="34" charset="0"/>
                <a:cs typeface="Courier New" panose="02070309020205020404" pitchFamily="49" charset="0"/>
              </a:rPr>
              <a:t>= 0</a:t>
            </a:r>
          </a:p>
          <a:p>
            <a:pPr marL="0" indent="0">
              <a:lnSpc>
                <a:spcPct val="107000"/>
              </a:lnSpc>
              <a:spcBef>
                <a:spcPts val="200"/>
              </a:spcBef>
              <a:spcAft>
                <a:spcPts val="0"/>
              </a:spcAft>
              <a:buNone/>
            </a:pPr>
            <a:r>
              <a:rPr lang="en-GB" sz="1800" b="1" dirty="0" smtClean="0">
                <a:latin typeface="Courier New" panose="02070309020205020404" pitchFamily="49" charset="0"/>
                <a:ea typeface="Calibri" panose="020F0502020204030204" pitchFamily="34" charset="0"/>
                <a:cs typeface="Courier New" panose="02070309020205020404" pitchFamily="49" charset="0"/>
              </a:rPr>
              <a:t>ENDIF</a:t>
            </a:r>
            <a:endParaRPr lang="en-GB" sz="1800" b="1" dirty="0">
              <a:latin typeface="Courier New" panose="02070309020205020404" pitchFamily="49" charset="0"/>
              <a:ea typeface="Calibri" panose="020F0502020204030204" pitchFamily="34" charset="0"/>
              <a:cs typeface="Courier New" panose="02070309020205020404" pitchFamily="49" charset="0"/>
            </a:endParaRPr>
          </a:p>
        </p:txBody>
      </p:sp>
      <p:sp>
        <p:nvSpPr>
          <p:cNvPr id="6" name="Content Placeholder 2"/>
          <p:cNvSpPr txBox="1">
            <a:spLocks/>
          </p:cNvSpPr>
          <p:nvPr/>
        </p:nvSpPr>
        <p:spPr>
          <a:xfrm>
            <a:off x="683568" y="1340768"/>
            <a:ext cx="7848872" cy="4464496"/>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endParaRPr lang="en-GB" sz="4000" dirty="0"/>
          </a:p>
        </p:txBody>
      </p:sp>
    </p:spTree>
    <p:extLst>
      <p:ext uri="{BB962C8B-B14F-4D97-AF65-F5344CB8AC3E}">
        <p14:creationId xmlns:p14="http://schemas.microsoft.com/office/powerpoint/2010/main" val="108508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a:ln>
            <a:noFill/>
          </a:ln>
        </p:spPr>
        <p:txBody>
          <a:bodyPr/>
          <a:lstStyle/>
          <a:p>
            <a:r>
              <a:rPr lang="en-GB" sz="3200" b="1" dirty="0">
                <a:solidFill>
                  <a:schemeClr val="tx1"/>
                </a:solidFill>
                <a:effectLst>
                  <a:outerShdw blurRad="38100" dist="38100" dir="2700000" algn="tl">
                    <a:srgbClr val="000000">
                      <a:alpha val="43137"/>
                    </a:srgbClr>
                  </a:outerShdw>
                </a:effectLst>
              </a:rPr>
              <a:t>Completing </a:t>
            </a:r>
            <a:r>
              <a:rPr lang="en-GB" sz="3200" b="1" dirty="0" smtClean="0">
                <a:solidFill>
                  <a:schemeClr val="tx1"/>
                </a:solidFill>
                <a:effectLst>
                  <a:outerShdw blurRad="38100" dist="38100" dir="2700000" algn="tl">
                    <a:srgbClr val="000000">
                      <a:alpha val="43137"/>
                    </a:srgbClr>
                  </a:outerShdw>
                </a:effectLst>
              </a:rPr>
              <a:t>Pseudocode – </a:t>
            </a:r>
            <a:r>
              <a:rPr lang="en-GB" sz="3200" b="1" dirty="0">
                <a:solidFill>
                  <a:schemeClr val="tx1"/>
                </a:solidFill>
                <a:effectLst>
                  <a:outerShdw blurRad="38100" dist="38100" dir="2700000" algn="tl">
                    <a:srgbClr val="000000">
                      <a:alpha val="43137"/>
                    </a:srgbClr>
                  </a:outerShdw>
                </a:effectLst>
              </a:rPr>
              <a:t>Answer Medium</a:t>
            </a:r>
          </a:p>
        </p:txBody>
      </p:sp>
      <p:sp>
        <p:nvSpPr>
          <p:cNvPr id="3" name="Content Placeholder 2"/>
          <p:cNvSpPr>
            <a:spLocks noGrp="1"/>
          </p:cNvSpPr>
          <p:nvPr>
            <p:ph idx="1"/>
          </p:nvPr>
        </p:nvSpPr>
        <p:spPr/>
        <p:txBody>
          <a:bodyPr>
            <a:normAutofit/>
          </a:bodyPr>
          <a:lstStyle/>
          <a:p>
            <a:pPr marL="0" indent="0">
              <a:lnSpc>
                <a:spcPct val="107000"/>
              </a:lnSpc>
              <a:spcAft>
                <a:spcPts val="0"/>
              </a:spcAft>
              <a:buNone/>
            </a:pPr>
            <a:r>
              <a:rPr lang="en-GB" sz="1800" b="1" dirty="0" smtClean="0">
                <a:latin typeface="Courier New" panose="02070309020205020404" pitchFamily="49" charset="0"/>
                <a:ea typeface="Calibri" panose="020F0502020204030204" pitchFamily="34" charset="0"/>
                <a:cs typeface="Courier New" panose="02070309020205020404" pitchFamily="49" charset="0"/>
              </a:rPr>
              <a:t>IF salary </a:t>
            </a:r>
            <a:r>
              <a:rPr lang="en-GB" sz="1800" b="1" dirty="0">
                <a:latin typeface="Courier New" panose="02070309020205020404" pitchFamily="49" charset="0"/>
                <a:ea typeface="Calibri" panose="020F0502020204030204" pitchFamily="34" charset="0"/>
                <a:cs typeface="Courier New" panose="02070309020205020404" pitchFamily="49" charset="0"/>
              </a:rPr>
              <a:t>&gt; 118215 </a:t>
            </a:r>
            <a:r>
              <a:rPr lang="en-GB" sz="1800" b="1" dirty="0" smtClean="0">
                <a:latin typeface="Courier New" panose="02070309020205020404" pitchFamily="49" charset="0"/>
                <a:ea typeface="Calibri" panose="020F0502020204030204" pitchFamily="34" charset="0"/>
                <a:cs typeface="Courier New" panose="02070309020205020404" pitchFamily="49" charset="0"/>
              </a:rPr>
              <a:t>THEN</a:t>
            </a:r>
            <a:endParaRPr lang="en-GB" sz="1800" b="1" dirty="0">
              <a:latin typeface="Courier New" panose="02070309020205020404" pitchFamily="49" charset="0"/>
              <a:ea typeface="Calibri" panose="020F0502020204030204" pitchFamily="34" charset="0"/>
              <a:cs typeface="Courier New" panose="02070309020205020404" pitchFamily="49" charset="0"/>
            </a:endParaRPr>
          </a:p>
          <a:p>
            <a:pPr marL="0" indent="0" defTabSz="714375">
              <a:lnSpc>
                <a:spcPct val="107000"/>
              </a:lnSpc>
              <a:spcAft>
                <a:spcPts val="0"/>
              </a:spcAft>
              <a:buNone/>
            </a:pPr>
            <a:r>
              <a:rPr lang="en-GB" sz="1800" b="1" dirty="0">
                <a:latin typeface="Courier New" panose="02070309020205020404" pitchFamily="49" charset="0"/>
                <a:ea typeface="Calibri" panose="020F0502020204030204" pitchFamily="34" charset="0"/>
                <a:cs typeface="Courier New" panose="02070309020205020404" pitchFamily="49" charset="0"/>
              </a:rPr>
              <a:t>	</a:t>
            </a:r>
            <a:r>
              <a:rPr lang="en-GB" sz="1800" b="1" dirty="0" err="1">
                <a:latin typeface="Courier New" panose="02070309020205020404" pitchFamily="49" charset="0"/>
                <a:ea typeface="Calibri" panose="020F0502020204030204" pitchFamily="34" charset="0"/>
                <a:cs typeface="Courier New" panose="02070309020205020404" pitchFamily="49" charset="0"/>
              </a:rPr>
              <a:t>moneyReceived</a:t>
            </a:r>
            <a:r>
              <a:rPr lang="en-GB" sz="1800" b="1" dirty="0">
                <a:latin typeface="Courier New" panose="02070309020205020404" pitchFamily="49" charset="0"/>
                <a:ea typeface="Calibri" panose="020F0502020204030204" pitchFamily="34" charset="0"/>
                <a:cs typeface="Courier New" panose="02070309020205020404" pitchFamily="49" charset="0"/>
              </a:rPr>
              <a:t> = </a:t>
            </a:r>
            <a:r>
              <a:rPr lang="en-GB" sz="1800" b="1" dirty="0" err="1">
                <a:latin typeface="Courier New" panose="02070309020205020404" pitchFamily="49" charset="0"/>
                <a:ea typeface="Calibri" panose="020F0502020204030204" pitchFamily="34" charset="0"/>
                <a:cs typeface="Courier New" panose="02070309020205020404" pitchFamily="49" charset="0"/>
              </a:rPr>
              <a:t>moneyReceived</a:t>
            </a:r>
            <a:r>
              <a:rPr lang="en-GB" sz="1800" b="1" dirty="0">
                <a:latin typeface="Courier New" panose="02070309020205020404" pitchFamily="49" charset="0"/>
                <a:ea typeface="Calibri" panose="020F0502020204030204" pitchFamily="34" charset="0"/>
                <a:cs typeface="Courier New" panose="02070309020205020404" pitchFamily="49" charset="0"/>
              </a:rPr>
              <a:t> + (118215 * 0.6)</a:t>
            </a:r>
          </a:p>
          <a:p>
            <a:pPr marL="0" indent="0" defTabSz="714375">
              <a:lnSpc>
                <a:spcPct val="107000"/>
              </a:lnSpc>
              <a:spcAft>
                <a:spcPts val="0"/>
              </a:spcAft>
              <a:buNone/>
            </a:pPr>
            <a:r>
              <a:rPr lang="en-GB" sz="1800" b="1" dirty="0">
                <a:latin typeface="Courier New" panose="02070309020205020404" pitchFamily="49" charset="0"/>
                <a:ea typeface="Calibri" panose="020F0502020204030204" pitchFamily="34" charset="0"/>
                <a:cs typeface="Courier New" panose="02070309020205020404" pitchFamily="49" charset="0"/>
              </a:rPr>
              <a:t>	salary = </a:t>
            </a:r>
            <a:r>
              <a:rPr lang="en-GB" sz="1800" b="1" dirty="0">
                <a:solidFill>
                  <a:srgbClr val="FF0000"/>
                </a:solidFill>
                <a:latin typeface="Courier New" panose="02070309020205020404" pitchFamily="49" charset="0"/>
                <a:ea typeface="Calibri" panose="020F0502020204030204" pitchFamily="34" charset="0"/>
                <a:cs typeface="Courier New" panose="02070309020205020404" pitchFamily="49" charset="0"/>
              </a:rPr>
              <a:t>salary – 118215</a:t>
            </a:r>
          </a:p>
          <a:p>
            <a:pPr marL="0" indent="0" defTabSz="714375">
              <a:lnSpc>
                <a:spcPct val="107000"/>
              </a:lnSpc>
              <a:spcAft>
                <a:spcPts val="0"/>
              </a:spcAft>
              <a:buNone/>
            </a:pPr>
            <a:r>
              <a:rPr lang="en-GB" sz="1800" b="1" dirty="0" smtClean="0">
                <a:latin typeface="Courier New" panose="02070309020205020404" pitchFamily="49" charset="0"/>
                <a:ea typeface="Calibri" panose="020F0502020204030204" pitchFamily="34" charset="0"/>
                <a:cs typeface="Courier New" panose="02070309020205020404" pitchFamily="49" charset="0"/>
              </a:rPr>
              <a:t>ELSE</a:t>
            </a:r>
            <a:endParaRPr lang="en-GB" sz="1800" b="1" dirty="0">
              <a:latin typeface="Courier New" panose="02070309020205020404" pitchFamily="49" charset="0"/>
              <a:ea typeface="Calibri" panose="020F0502020204030204" pitchFamily="34" charset="0"/>
              <a:cs typeface="Courier New" panose="02070309020205020404" pitchFamily="49" charset="0"/>
            </a:endParaRPr>
          </a:p>
          <a:p>
            <a:pPr marL="0" indent="0" defTabSz="714375">
              <a:lnSpc>
                <a:spcPct val="107000"/>
              </a:lnSpc>
              <a:spcAft>
                <a:spcPts val="0"/>
              </a:spcAft>
              <a:buNone/>
            </a:pPr>
            <a:r>
              <a:rPr lang="en-GB" sz="1800" b="1" dirty="0">
                <a:latin typeface="Courier New" panose="02070309020205020404" pitchFamily="49" charset="0"/>
                <a:ea typeface="Calibri" panose="020F0502020204030204" pitchFamily="34" charset="0"/>
                <a:cs typeface="Courier New" panose="02070309020205020404" pitchFamily="49" charset="0"/>
              </a:rPr>
              <a:t>	</a:t>
            </a:r>
            <a:r>
              <a:rPr lang="en-GB" sz="1800" b="1" dirty="0" err="1">
                <a:latin typeface="Courier New" panose="02070309020205020404" pitchFamily="49" charset="0"/>
                <a:ea typeface="Calibri" panose="020F0502020204030204" pitchFamily="34" charset="0"/>
                <a:cs typeface="Courier New" panose="02070309020205020404" pitchFamily="49" charset="0"/>
              </a:rPr>
              <a:t>moneyReceived</a:t>
            </a:r>
            <a:r>
              <a:rPr lang="en-GB" sz="1800" b="1" dirty="0">
                <a:latin typeface="Courier New" panose="02070309020205020404" pitchFamily="49" charset="0"/>
                <a:ea typeface="Calibri" panose="020F0502020204030204" pitchFamily="34" charset="0"/>
                <a:cs typeface="Courier New" panose="02070309020205020404" pitchFamily="49" charset="0"/>
              </a:rPr>
              <a:t> = </a:t>
            </a:r>
            <a:r>
              <a:rPr lang="en-GB" sz="1800" b="1" dirty="0" err="1">
                <a:latin typeface="Courier New" panose="02070309020205020404" pitchFamily="49" charset="0"/>
                <a:ea typeface="Calibri" panose="020F0502020204030204" pitchFamily="34" charset="0"/>
                <a:cs typeface="Courier New" panose="02070309020205020404" pitchFamily="49" charset="0"/>
              </a:rPr>
              <a:t>moneyReceived</a:t>
            </a:r>
            <a:r>
              <a:rPr lang="en-GB" sz="1800" b="1" dirty="0">
                <a:latin typeface="Courier New" panose="02070309020205020404" pitchFamily="49" charset="0"/>
                <a:ea typeface="Calibri" panose="020F0502020204030204" pitchFamily="34" charset="0"/>
                <a:cs typeface="Courier New" panose="02070309020205020404" pitchFamily="49" charset="0"/>
              </a:rPr>
              <a:t> + (salary * 0.6)</a:t>
            </a:r>
          </a:p>
          <a:p>
            <a:pPr marL="0" indent="0">
              <a:lnSpc>
                <a:spcPct val="107000"/>
              </a:lnSpc>
              <a:spcAft>
                <a:spcPts val="0"/>
              </a:spcAft>
              <a:buNone/>
            </a:pPr>
            <a:r>
              <a:rPr lang="en-GB" sz="1800" b="1" dirty="0" smtClean="0">
                <a:latin typeface="Courier New" panose="02070309020205020404" pitchFamily="49" charset="0"/>
                <a:ea typeface="Calibri" panose="020F0502020204030204" pitchFamily="34" charset="0"/>
                <a:cs typeface="Courier New" panose="02070309020205020404" pitchFamily="49" charset="0"/>
              </a:rPr>
              <a:t>ENDIF</a:t>
            </a:r>
            <a:endParaRPr lang="en-GB" sz="1800" b="1" dirty="0">
              <a:latin typeface="Courier New" panose="02070309020205020404" pitchFamily="49" charset="0"/>
              <a:ea typeface="Calibri" panose="020F0502020204030204" pitchFamily="34" charset="0"/>
              <a:cs typeface="Courier New" panose="02070309020205020404" pitchFamily="49" charset="0"/>
            </a:endParaRPr>
          </a:p>
          <a:p>
            <a:pPr marL="0" indent="0">
              <a:lnSpc>
                <a:spcPct val="107000"/>
              </a:lnSpc>
              <a:spcAft>
                <a:spcPts val="0"/>
              </a:spcAft>
              <a:buNone/>
            </a:pPr>
            <a:r>
              <a:rPr lang="en-GB" sz="1800" b="1" dirty="0" smtClean="0">
                <a:latin typeface="Courier New" panose="02070309020205020404" pitchFamily="49" charset="0"/>
                <a:ea typeface="Calibri" panose="020F0502020204030204" pitchFamily="34" charset="0"/>
                <a:cs typeface="Courier New" panose="02070309020205020404" pitchFamily="49" charset="0"/>
              </a:rPr>
              <a:t>IF salary </a:t>
            </a:r>
            <a:r>
              <a:rPr lang="en-GB" sz="1800" b="1" dirty="0">
                <a:latin typeface="Courier New" panose="02070309020205020404" pitchFamily="49" charset="0"/>
                <a:ea typeface="Calibri" panose="020F0502020204030204" pitchFamily="34" charset="0"/>
                <a:cs typeface="Courier New" panose="02070309020205020404" pitchFamily="49" charset="0"/>
              </a:rPr>
              <a:t>&gt; 0 </a:t>
            </a:r>
            <a:r>
              <a:rPr lang="en-GB" sz="1800" b="1" dirty="0" smtClean="0">
                <a:latin typeface="Courier New" panose="02070309020205020404" pitchFamily="49" charset="0"/>
                <a:ea typeface="Calibri" panose="020F0502020204030204" pitchFamily="34" charset="0"/>
                <a:cs typeface="Courier New" panose="02070309020205020404" pitchFamily="49" charset="0"/>
              </a:rPr>
              <a:t>THEN</a:t>
            </a:r>
            <a:endParaRPr lang="en-GB" sz="1800" b="1" dirty="0">
              <a:latin typeface="Courier New" panose="02070309020205020404" pitchFamily="49" charset="0"/>
              <a:ea typeface="Calibri" panose="020F0502020204030204" pitchFamily="34" charset="0"/>
              <a:cs typeface="Courier New" panose="02070309020205020404" pitchFamily="49" charset="0"/>
            </a:endParaRPr>
          </a:p>
          <a:p>
            <a:pPr marL="0" indent="0" defTabSz="714375">
              <a:lnSpc>
                <a:spcPct val="107000"/>
              </a:lnSpc>
              <a:spcAft>
                <a:spcPts val="0"/>
              </a:spcAft>
              <a:buNone/>
            </a:pPr>
            <a:r>
              <a:rPr lang="en-GB" sz="1800" b="1" dirty="0">
                <a:latin typeface="Courier New" panose="02070309020205020404" pitchFamily="49" charset="0"/>
                <a:ea typeface="Calibri" panose="020F0502020204030204" pitchFamily="34" charset="0"/>
                <a:cs typeface="Courier New" panose="02070309020205020404" pitchFamily="49" charset="0"/>
              </a:rPr>
              <a:t>	</a:t>
            </a:r>
            <a:r>
              <a:rPr lang="en-GB" sz="1800" b="1" dirty="0" err="1">
                <a:latin typeface="Courier New" panose="02070309020205020404" pitchFamily="49" charset="0"/>
                <a:ea typeface="Calibri" panose="020F0502020204030204" pitchFamily="34" charset="0"/>
                <a:cs typeface="Courier New" panose="02070309020205020404" pitchFamily="49" charset="0"/>
              </a:rPr>
              <a:t>moneyReceived</a:t>
            </a:r>
            <a:r>
              <a:rPr lang="en-GB" sz="1800" b="1" dirty="0">
                <a:latin typeface="Courier New" panose="02070309020205020404" pitchFamily="49" charset="0"/>
                <a:ea typeface="Calibri" panose="020F0502020204030204" pitchFamily="34" charset="0"/>
                <a:cs typeface="Courier New" panose="02070309020205020404" pitchFamily="49" charset="0"/>
              </a:rPr>
              <a:t> = </a:t>
            </a:r>
            <a:r>
              <a:rPr lang="en-GB" sz="1800" b="1" dirty="0" err="1">
                <a:latin typeface="Courier New" panose="02070309020205020404" pitchFamily="49" charset="0"/>
                <a:ea typeface="Calibri" panose="020F0502020204030204" pitchFamily="34" charset="0"/>
                <a:cs typeface="Courier New" panose="02070309020205020404" pitchFamily="49" charset="0"/>
              </a:rPr>
              <a:t>moneyReceived</a:t>
            </a:r>
            <a:r>
              <a:rPr lang="en-GB" sz="1800" b="1" dirty="0">
                <a:latin typeface="Courier New" panose="02070309020205020404" pitchFamily="49" charset="0"/>
                <a:ea typeface="Calibri" panose="020F0502020204030204" pitchFamily="34" charset="0"/>
                <a:cs typeface="Courier New" panose="02070309020205020404" pitchFamily="49" charset="0"/>
              </a:rPr>
              <a:t> + </a:t>
            </a:r>
            <a:r>
              <a:rPr lang="en-GB" sz="1800" b="1" dirty="0">
                <a:solidFill>
                  <a:srgbClr val="FF0000"/>
                </a:solidFill>
                <a:latin typeface="Courier New" panose="02070309020205020404" pitchFamily="49" charset="0"/>
                <a:ea typeface="Calibri" panose="020F0502020204030204" pitchFamily="34" charset="0"/>
                <a:cs typeface="Courier New" panose="02070309020205020404" pitchFamily="49" charset="0"/>
              </a:rPr>
              <a:t>(salary * 0.55)</a:t>
            </a:r>
          </a:p>
          <a:p>
            <a:pPr marL="0" indent="0" defTabSz="714375">
              <a:lnSpc>
                <a:spcPct val="107000"/>
              </a:lnSpc>
              <a:spcAft>
                <a:spcPts val="0"/>
              </a:spcAft>
              <a:buNone/>
            </a:pPr>
            <a:r>
              <a:rPr lang="en-GB" sz="1800" b="1" dirty="0">
                <a:latin typeface="Courier New" panose="02070309020205020404" pitchFamily="49" charset="0"/>
                <a:ea typeface="Calibri" panose="020F0502020204030204" pitchFamily="34" charset="0"/>
                <a:cs typeface="Courier New" panose="02070309020205020404" pitchFamily="49" charset="0"/>
              </a:rPr>
              <a:t>	salary = 0</a:t>
            </a:r>
          </a:p>
          <a:p>
            <a:pPr marL="0" indent="0">
              <a:lnSpc>
                <a:spcPct val="107000"/>
              </a:lnSpc>
              <a:spcAft>
                <a:spcPts val="0"/>
              </a:spcAft>
              <a:buNone/>
            </a:pPr>
            <a:r>
              <a:rPr lang="en-GB" sz="1800" b="1" dirty="0" smtClean="0">
                <a:latin typeface="Courier New" panose="02070309020205020404" pitchFamily="49" charset="0"/>
                <a:ea typeface="Calibri" panose="020F0502020204030204" pitchFamily="34" charset="0"/>
                <a:cs typeface="Courier New" panose="02070309020205020404" pitchFamily="49" charset="0"/>
              </a:rPr>
              <a:t>ENDIF</a:t>
            </a:r>
            <a:endParaRPr lang="en-GB" sz="1800" b="1" dirty="0">
              <a:latin typeface="Courier New" panose="02070309020205020404" pitchFamily="49" charset="0"/>
              <a:ea typeface="Calibri" panose="020F0502020204030204" pitchFamily="34" charset="0"/>
              <a:cs typeface="Courier New" panose="02070309020205020404" pitchFamily="49" charset="0"/>
            </a:endParaRPr>
          </a:p>
          <a:p>
            <a:pPr marL="0" indent="0">
              <a:lnSpc>
                <a:spcPct val="107000"/>
              </a:lnSpc>
              <a:spcAft>
                <a:spcPts val="0"/>
              </a:spcAft>
              <a:buNone/>
            </a:pPr>
            <a:r>
              <a:rPr lang="en-GB" sz="1800" b="1" dirty="0" smtClean="0">
                <a:latin typeface="Courier New" panose="02070309020205020404" pitchFamily="49" charset="0"/>
                <a:ea typeface="Calibri" panose="020F0502020204030204" pitchFamily="34" charset="0"/>
                <a:cs typeface="Courier New" panose="02070309020205020404" pitchFamily="49" charset="0"/>
              </a:rPr>
              <a:t>OUTPUT “</a:t>
            </a:r>
            <a:r>
              <a:rPr lang="en-GB" sz="1800" b="1" dirty="0" err="1" smtClean="0">
                <a:solidFill>
                  <a:srgbClr val="FF0000"/>
                </a:solidFill>
                <a:latin typeface="Courier New" panose="02070309020205020404" pitchFamily="49" charset="0"/>
                <a:ea typeface="Calibri" panose="020F0502020204030204" pitchFamily="34" charset="0"/>
                <a:cs typeface="Courier New" panose="02070309020205020404" pitchFamily="49" charset="0"/>
              </a:rPr>
              <a:t>moneyReceived</a:t>
            </a:r>
            <a:r>
              <a:rPr lang="en-GB" sz="1800" b="1" dirty="0" smtClean="0">
                <a:latin typeface="Courier New" panose="02070309020205020404" pitchFamily="49" charset="0"/>
                <a:ea typeface="Calibri" panose="020F0502020204030204" pitchFamily="34" charset="0"/>
                <a:cs typeface="Courier New" panose="02070309020205020404" pitchFamily="49" charset="0"/>
              </a:rPr>
              <a:t>”</a:t>
            </a:r>
            <a:endParaRPr lang="en-GB" sz="1800" b="1" dirty="0">
              <a:latin typeface="Courier New" panose="02070309020205020404" pitchFamily="49" charset="0"/>
              <a:ea typeface="Calibri" panose="020F0502020204030204" pitchFamily="34" charset="0"/>
              <a:cs typeface="Courier New" panose="02070309020205020404" pitchFamily="49" charset="0"/>
            </a:endParaRPr>
          </a:p>
          <a:p>
            <a:pPr marL="0" indent="0">
              <a:buNone/>
            </a:pPr>
            <a:endParaRPr lang="en-GB" sz="1800" b="1" dirty="0"/>
          </a:p>
        </p:txBody>
      </p:sp>
    </p:spTree>
    <p:extLst>
      <p:ext uri="{BB962C8B-B14F-4D97-AF65-F5344CB8AC3E}">
        <p14:creationId xmlns:p14="http://schemas.microsoft.com/office/powerpoint/2010/main" val="181775806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881"/>
            <a:ext cx="8229600" cy="924455"/>
          </a:xfrm>
          <a:solidFill>
            <a:srgbClr val="8EB4E3"/>
          </a:solidFill>
          <a:ln>
            <a:noFill/>
          </a:ln>
        </p:spPr>
        <p:txBody>
          <a:bodyPr/>
          <a:lstStyle/>
          <a:p>
            <a:r>
              <a:rPr lang="en-GB" sz="3600" b="1" dirty="0">
                <a:solidFill>
                  <a:schemeClr val="tx1"/>
                </a:solidFill>
                <a:effectLst>
                  <a:outerShdw blurRad="38100" dist="38100" dir="2700000" algn="tl">
                    <a:srgbClr val="000000">
                      <a:alpha val="43137"/>
                    </a:srgbClr>
                  </a:outerShdw>
                </a:effectLst>
              </a:rPr>
              <a:t>Completing </a:t>
            </a:r>
            <a:r>
              <a:rPr lang="en-GB" sz="3600" b="1" dirty="0" smtClean="0">
                <a:solidFill>
                  <a:schemeClr val="tx1"/>
                </a:solidFill>
                <a:effectLst>
                  <a:outerShdw blurRad="38100" dist="38100" dir="2700000" algn="tl">
                    <a:srgbClr val="000000">
                      <a:alpha val="43137"/>
                    </a:srgbClr>
                  </a:outerShdw>
                </a:effectLst>
              </a:rPr>
              <a:t>Pseudocode – Answer High</a:t>
            </a:r>
            <a:endParaRPr lang="en-GB" sz="3600" b="1" dirty="0">
              <a:solidFill>
                <a:schemeClr val="tx1"/>
              </a:solidFill>
              <a:effectLst>
                <a:outerShdw blurRad="38100" dist="38100" dir="2700000" algn="tl">
                  <a:srgbClr val="000000">
                    <a:alpha val="43137"/>
                  </a:srgbClr>
                </a:outerShdw>
              </a:effectLst>
            </a:endParaRPr>
          </a:p>
        </p:txBody>
      </p:sp>
      <p:sp>
        <p:nvSpPr>
          <p:cNvPr id="3" name="Text Placeholder 2"/>
          <p:cNvSpPr>
            <a:spLocks noGrp="1"/>
          </p:cNvSpPr>
          <p:nvPr>
            <p:ph idx="1"/>
          </p:nvPr>
        </p:nvSpPr>
        <p:spPr>
          <a:xfrm>
            <a:off x="457200" y="1032337"/>
            <a:ext cx="8229600" cy="5565681"/>
          </a:xfrm>
          <a:ln>
            <a:noFill/>
          </a:ln>
        </p:spPr>
        <p:txBody>
          <a:bodyPr>
            <a:noAutofit/>
          </a:bodyPr>
          <a:lstStyle/>
          <a:p>
            <a:pPr marL="0" indent="0">
              <a:spcBef>
                <a:spcPts val="200"/>
              </a:spcBef>
              <a:buNone/>
            </a:pPr>
            <a:r>
              <a:rPr lang="en-GB" sz="1800" b="1" dirty="0" smtClean="0">
                <a:latin typeface="Courier New" panose="02070309020205020404" pitchFamily="49" charset="0"/>
                <a:cs typeface="Courier New" panose="02070309020205020404" pitchFamily="49" charset="0"/>
              </a:rPr>
              <a:t>FOR x </a:t>
            </a:r>
            <a:r>
              <a:rPr lang="en-GB" sz="1800" b="1" dirty="0">
                <a:latin typeface="Courier New" panose="02070309020205020404" pitchFamily="49" charset="0"/>
                <a:cs typeface="Courier New" panose="02070309020205020404" pitchFamily="49" charset="0"/>
              </a:rPr>
              <a:t>= 0 to 9</a:t>
            </a:r>
          </a:p>
          <a:p>
            <a:pPr marL="0" indent="0">
              <a:spcBef>
                <a:spcPts val="200"/>
              </a:spcBef>
              <a:buNone/>
            </a:pPr>
            <a:r>
              <a:rPr lang="en-GB" sz="1800" b="1" dirty="0" smtClean="0">
                <a:latin typeface="Courier New" panose="02070309020205020404" pitchFamily="49" charset="0"/>
                <a:cs typeface="Courier New" panose="02070309020205020404" pitchFamily="49" charset="0"/>
              </a:rPr>
              <a:t>    </a:t>
            </a:r>
            <a:r>
              <a:rPr lang="en-GB" sz="1800" b="1" dirty="0">
                <a:latin typeface="Courier New" panose="02070309020205020404" pitchFamily="49" charset="0"/>
                <a:cs typeface="Courier New" panose="02070309020205020404" pitchFamily="49" charset="0"/>
              </a:rPr>
              <a:t>array3[x] = array1[x] + </a:t>
            </a:r>
            <a:r>
              <a:rPr lang="en-GB" sz="1800" b="1" dirty="0">
                <a:solidFill>
                  <a:srgbClr val="FF0000"/>
                </a:solidFill>
                <a:latin typeface="Courier New" panose="02070309020205020404" pitchFamily="49" charset="0"/>
                <a:cs typeface="Courier New" panose="02070309020205020404" pitchFamily="49" charset="0"/>
              </a:rPr>
              <a:t>array2[x]</a:t>
            </a:r>
          </a:p>
          <a:p>
            <a:pPr marL="0" indent="0">
              <a:spcBef>
                <a:spcPts val="200"/>
              </a:spcBef>
              <a:buNone/>
            </a:pPr>
            <a:r>
              <a:rPr lang="en-GB" sz="1800" b="1" dirty="0" smtClean="0">
                <a:latin typeface="Courier New" panose="02070309020205020404" pitchFamily="49" charset="0"/>
                <a:cs typeface="Courier New" panose="02070309020205020404" pitchFamily="49" charset="0"/>
              </a:rPr>
              <a:t>NEXT x</a:t>
            </a:r>
            <a:endParaRPr lang="en-GB" sz="1800" b="1" dirty="0">
              <a:latin typeface="Courier New" panose="02070309020205020404" pitchFamily="49" charset="0"/>
              <a:cs typeface="Courier New" panose="02070309020205020404" pitchFamily="49" charset="0"/>
            </a:endParaRPr>
          </a:p>
          <a:p>
            <a:pPr marL="0" indent="0">
              <a:spcBef>
                <a:spcPts val="200"/>
              </a:spcBef>
              <a:buNone/>
            </a:pPr>
            <a:r>
              <a:rPr lang="en-GB" sz="1800" b="1" dirty="0">
                <a:latin typeface="Courier New" panose="02070309020205020404" pitchFamily="49" charset="0"/>
                <a:cs typeface="Courier New" panose="02070309020205020404" pitchFamily="49" charset="0"/>
              </a:rPr>
              <a:t> </a:t>
            </a:r>
          </a:p>
          <a:p>
            <a:pPr marL="0" indent="0">
              <a:spcBef>
                <a:spcPts val="200"/>
              </a:spcBef>
              <a:buNone/>
            </a:pPr>
            <a:r>
              <a:rPr lang="en-GB" sz="1800" b="1" dirty="0" smtClean="0">
                <a:latin typeface="Courier New" panose="02070309020205020404" pitchFamily="49" charset="0"/>
                <a:cs typeface="Courier New" panose="02070309020205020404" pitchFamily="49" charset="0"/>
              </a:rPr>
              <a:t>largest </a:t>
            </a:r>
            <a:r>
              <a:rPr lang="en-GB" sz="1800" b="1" dirty="0">
                <a:latin typeface="Courier New" panose="02070309020205020404" pitchFamily="49" charset="0"/>
                <a:cs typeface="Courier New" panose="02070309020205020404" pitchFamily="49" charset="0"/>
              </a:rPr>
              <a:t>= </a:t>
            </a:r>
            <a:r>
              <a:rPr lang="en-GB" sz="1800" b="1" dirty="0" smtClean="0">
                <a:solidFill>
                  <a:srgbClr val="FF0000"/>
                </a:solidFill>
                <a:latin typeface="Courier New" panose="02070309020205020404" pitchFamily="49" charset="0"/>
                <a:cs typeface="Courier New" panose="02070309020205020404" pitchFamily="49" charset="0"/>
              </a:rPr>
              <a:t>999</a:t>
            </a:r>
            <a:endParaRPr lang="en-GB" sz="1800" b="1" dirty="0">
              <a:latin typeface="Courier New" panose="02070309020205020404" pitchFamily="49" charset="0"/>
              <a:cs typeface="Courier New" panose="02070309020205020404" pitchFamily="49" charset="0"/>
            </a:endParaRPr>
          </a:p>
          <a:p>
            <a:pPr marL="0" indent="0">
              <a:spcBef>
                <a:spcPts val="200"/>
              </a:spcBef>
              <a:buNone/>
            </a:pPr>
            <a:r>
              <a:rPr lang="en-GB" sz="1800" b="1" dirty="0" smtClean="0">
                <a:latin typeface="Courier New" panose="02070309020205020404" pitchFamily="49" charset="0"/>
                <a:cs typeface="Courier New" panose="02070309020205020404" pitchFamily="49" charset="0"/>
              </a:rPr>
              <a:t>smallest </a:t>
            </a:r>
            <a:r>
              <a:rPr lang="en-GB" sz="1800" b="1">
                <a:latin typeface="Courier New" panose="02070309020205020404" pitchFamily="49" charset="0"/>
                <a:cs typeface="Courier New" panose="02070309020205020404" pitchFamily="49" charset="0"/>
              </a:rPr>
              <a:t>= </a:t>
            </a:r>
            <a:r>
              <a:rPr lang="en-GB" sz="1800" b="1" smtClean="0">
                <a:latin typeface="Courier New" panose="02070309020205020404" pitchFamily="49" charset="0"/>
                <a:cs typeface="Courier New" panose="02070309020205020404" pitchFamily="49" charset="0"/>
              </a:rPr>
              <a:t>0</a:t>
            </a:r>
            <a:r>
              <a:rPr lang="en-GB" sz="1800" b="1" dirty="0">
                <a:latin typeface="Courier New" panose="02070309020205020404" pitchFamily="49" charset="0"/>
                <a:cs typeface="Courier New" panose="02070309020205020404" pitchFamily="49" charset="0"/>
              </a:rPr>
              <a:t> </a:t>
            </a:r>
          </a:p>
          <a:p>
            <a:pPr marL="0" indent="0">
              <a:spcBef>
                <a:spcPts val="200"/>
              </a:spcBef>
              <a:buNone/>
            </a:pPr>
            <a:r>
              <a:rPr lang="en-GB" sz="1800" b="1" dirty="0" smtClean="0">
                <a:latin typeface="Courier New" panose="02070309020205020404" pitchFamily="49" charset="0"/>
                <a:cs typeface="Courier New" panose="02070309020205020404" pitchFamily="49" charset="0"/>
              </a:rPr>
              <a:t>FOR y </a:t>
            </a:r>
            <a:r>
              <a:rPr lang="en-GB" sz="1800" b="1" dirty="0">
                <a:latin typeface="Courier New" panose="02070309020205020404" pitchFamily="49" charset="0"/>
                <a:cs typeface="Courier New" panose="02070309020205020404" pitchFamily="49" charset="0"/>
              </a:rPr>
              <a:t>= 0 to 9</a:t>
            </a:r>
          </a:p>
          <a:p>
            <a:pPr marL="0" indent="0">
              <a:spcBef>
                <a:spcPts val="200"/>
              </a:spcBef>
              <a:buNone/>
            </a:pPr>
            <a:r>
              <a:rPr lang="en-GB" sz="1800" b="1" dirty="0" smtClean="0">
                <a:latin typeface="Courier New" panose="02070309020205020404" pitchFamily="49" charset="0"/>
                <a:cs typeface="Courier New" panose="02070309020205020404" pitchFamily="49" charset="0"/>
              </a:rPr>
              <a:t>    IF array[x</a:t>
            </a:r>
            <a:r>
              <a:rPr lang="en-GB" sz="1800" b="1" dirty="0">
                <a:latin typeface="Courier New" panose="02070309020205020404" pitchFamily="49" charset="0"/>
                <a:cs typeface="Courier New" panose="02070309020205020404" pitchFamily="49" charset="0"/>
              </a:rPr>
              <a:t>] &gt; </a:t>
            </a:r>
            <a:r>
              <a:rPr lang="en-GB" sz="1800" b="1" dirty="0">
                <a:solidFill>
                  <a:srgbClr val="FF0000"/>
                </a:solidFill>
                <a:latin typeface="Courier New" panose="02070309020205020404" pitchFamily="49" charset="0"/>
                <a:cs typeface="Courier New" panose="02070309020205020404" pitchFamily="49" charset="0"/>
              </a:rPr>
              <a:t>largest</a:t>
            </a:r>
            <a:r>
              <a:rPr lang="en-GB" sz="1800" b="1" dirty="0">
                <a:latin typeface="Courier New" panose="02070309020205020404" pitchFamily="49" charset="0"/>
                <a:cs typeface="Courier New" panose="02070309020205020404" pitchFamily="49" charset="0"/>
              </a:rPr>
              <a:t> </a:t>
            </a:r>
            <a:r>
              <a:rPr lang="en-GB" sz="1800" b="1" dirty="0" smtClean="0">
                <a:latin typeface="Courier New" panose="02070309020205020404" pitchFamily="49" charset="0"/>
                <a:cs typeface="Courier New" panose="02070309020205020404" pitchFamily="49" charset="0"/>
              </a:rPr>
              <a:t>THEN</a:t>
            </a:r>
            <a:endParaRPr lang="en-GB" sz="1800" b="1" dirty="0">
              <a:latin typeface="Courier New" panose="02070309020205020404" pitchFamily="49" charset="0"/>
              <a:cs typeface="Courier New" panose="02070309020205020404" pitchFamily="49" charset="0"/>
            </a:endParaRPr>
          </a:p>
          <a:p>
            <a:pPr marL="0" indent="0">
              <a:spcBef>
                <a:spcPts val="200"/>
              </a:spcBef>
              <a:buNone/>
            </a:pPr>
            <a:r>
              <a:rPr lang="en-GB" sz="1800" b="1" dirty="0" smtClean="0">
                <a:latin typeface="Courier New" panose="02070309020205020404" pitchFamily="49" charset="0"/>
                <a:cs typeface="Courier New" panose="02070309020205020404" pitchFamily="49" charset="0"/>
              </a:rPr>
              <a:t>        </a:t>
            </a:r>
            <a:r>
              <a:rPr lang="en-GB" sz="1800" b="1" dirty="0">
                <a:latin typeface="Courier New" panose="02070309020205020404" pitchFamily="49" charset="0"/>
                <a:cs typeface="Courier New" panose="02070309020205020404" pitchFamily="49" charset="0"/>
              </a:rPr>
              <a:t>largest = array[x]</a:t>
            </a:r>
          </a:p>
          <a:p>
            <a:pPr marL="0" indent="0">
              <a:spcBef>
                <a:spcPts val="200"/>
              </a:spcBef>
              <a:buNone/>
            </a:pPr>
            <a:r>
              <a:rPr lang="en-GB" sz="1800" b="1" dirty="0" smtClean="0">
                <a:latin typeface="Courier New" panose="02070309020205020404" pitchFamily="49" charset="0"/>
                <a:cs typeface="Courier New" panose="02070309020205020404" pitchFamily="49" charset="0"/>
              </a:rPr>
              <a:t>    ELSEIF array[x</a:t>
            </a:r>
            <a:r>
              <a:rPr lang="en-GB" sz="1800" b="1" dirty="0">
                <a:latin typeface="Courier New" panose="02070309020205020404" pitchFamily="49" charset="0"/>
                <a:cs typeface="Courier New" panose="02070309020205020404" pitchFamily="49" charset="0"/>
              </a:rPr>
              <a:t>] &lt; </a:t>
            </a:r>
            <a:r>
              <a:rPr lang="en-GB" sz="1800" b="1" dirty="0">
                <a:solidFill>
                  <a:srgbClr val="FF0000"/>
                </a:solidFill>
                <a:latin typeface="Courier New" panose="02070309020205020404" pitchFamily="49" charset="0"/>
                <a:cs typeface="Courier New" panose="02070309020205020404" pitchFamily="49" charset="0"/>
              </a:rPr>
              <a:t>smallest</a:t>
            </a:r>
            <a:r>
              <a:rPr lang="en-GB" sz="1800" b="1" dirty="0">
                <a:latin typeface="Courier New" panose="02070309020205020404" pitchFamily="49" charset="0"/>
                <a:cs typeface="Courier New" panose="02070309020205020404" pitchFamily="49" charset="0"/>
              </a:rPr>
              <a:t> </a:t>
            </a:r>
            <a:r>
              <a:rPr lang="en-GB" sz="1800" b="1" dirty="0" smtClean="0">
                <a:latin typeface="Courier New" panose="02070309020205020404" pitchFamily="49" charset="0"/>
                <a:cs typeface="Courier New" panose="02070309020205020404" pitchFamily="49" charset="0"/>
              </a:rPr>
              <a:t>THEN</a:t>
            </a:r>
            <a:endParaRPr lang="en-GB" sz="1800" b="1" dirty="0">
              <a:latin typeface="Courier New" panose="02070309020205020404" pitchFamily="49" charset="0"/>
              <a:cs typeface="Courier New" panose="02070309020205020404" pitchFamily="49" charset="0"/>
            </a:endParaRPr>
          </a:p>
          <a:p>
            <a:pPr marL="0" indent="0">
              <a:spcBef>
                <a:spcPts val="200"/>
              </a:spcBef>
              <a:buNone/>
            </a:pPr>
            <a:r>
              <a:rPr lang="en-GB" sz="1800" b="1" dirty="0" smtClean="0">
                <a:latin typeface="Courier New" panose="02070309020205020404" pitchFamily="49" charset="0"/>
                <a:cs typeface="Courier New" panose="02070309020205020404" pitchFamily="49" charset="0"/>
              </a:rPr>
              <a:t>       </a:t>
            </a:r>
            <a:r>
              <a:rPr lang="en-GB" sz="1800" b="1" dirty="0">
                <a:solidFill>
                  <a:srgbClr val="FF0000"/>
                </a:solidFill>
                <a:latin typeface="Courier New" panose="02070309020205020404" pitchFamily="49" charset="0"/>
                <a:cs typeface="Courier New" panose="02070309020205020404" pitchFamily="49" charset="0"/>
              </a:rPr>
              <a:t>smallest = array[x]</a:t>
            </a:r>
          </a:p>
          <a:p>
            <a:pPr marL="0" indent="0">
              <a:spcBef>
                <a:spcPts val="200"/>
              </a:spcBef>
              <a:buNone/>
            </a:pPr>
            <a:r>
              <a:rPr lang="en-GB" sz="1800" b="1" dirty="0" smtClean="0">
                <a:latin typeface="Courier New" panose="02070309020205020404" pitchFamily="49" charset="0"/>
                <a:cs typeface="Courier New" panose="02070309020205020404" pitchFamily="49" charset="0"/>
              </a:rPr>
              <a:t>    ENDIF</a:t>
            </a:r>
            <a:endParaRPr lang="en-GB" sz="1800" b="1" dirty="0">
              <a:latin typeface="Courier New" panose="02070309020205020404" pitchFamily="49" charset="0"/>
              <a:cs typeface="Courier New" panose="02070309020205020404" pitchFamily="49" charset="0"/>
            </a:endParaRPr>
          </a:p>
          <a:p>
            <a:pPr marL="0" indent="0">
              <a:spcBef>
                <a:spcPts val="200"/>
              </a:spcBef>
              <a:buNone/>
            </a:pPr>
            <a:r>
              <a:rPr lang="en-GB" sz="1800" b="1" dirty="0" smtClean="0">
                <a:latin typeface="Courier New" panose="02070309020205020404" pitchFamily="49" charset="0"/>
                <a:cs typeface="Courier New" panose="02070309020205020404" pitchFamily="49" charset="0"/>
              </a:rPr>
              <a:t>NEXT y</a:t>
            </a:r>
            <a:endParaRPr lang="en-GB" sz="1800" b="1" dirty="0">
              <a:latin typeface="Courier New" panose="02070309020205020404" pitchFamily="49" charset="0"/>
              <a:cs typeface="Courier New" panose="02070309020205020404" pitchFamily="49" charset="0"/>
            </a:endParaRPr>
          </a:p>
          <a:p>
            <a:pPr marL="0" indent="0">
              <a:spcBef>
                <a:spcPts val="200"/>
              </a:spcBef>
              <a:buNone/>
            </a:pPr>
            <a:r>
              <a:rPr lang="en-GB" sz="1800" b="1" dirty="0">
                <a:latin typeface="Courier New" panose="02070309020205020404" pitchFamily="49" charset="0"/>
                <a:cs typeface="Courier New" panose="02070309020205020404" pitchFamily="49" charset="0"/>
              </a:rPr>
              <a:t> </a:t>
            </a:r>
          </a:p>
          <a:p>
            <a:pPr marL="0" indent="0">
              <a:spcBef>
                <a:spcPts val="200"/>
              </a:spcBef>
              <a:buNone/>
            </a:pPr>
            <a:r>
              <a:rPr lang="en-GB" sz="1800" b="1" dirty="0" smtClean="0">
                <a:latin typeface="Courier New" panose="02070309020205020404" pitchFamily="49" charset="0"/>
                <a:cs typeface="Courier New" panose="02070309020205020404" pitchFamily="49" charset="0"/>
              </a:rPr>
              <a:t>OUTPUT "The </a:t>
            </a:r>
            <a:r>
              <a:rPr lang="en-GB" sz="1800" b="1" dirty="0">
                <a:latin typeface="Courier New" panose="02070309020205020404" pitchFamily="49" charset="0"/>
                <a:cs typeface="Courier New" panose="02070309020205020404" pitchFamily="49" charset="0"/>
              </a:rPr>
              <a:t>smallest is " &amp; </a:t>
            </a:r>
            <a:r>
              <a:rPr lang="en-GB" sz="1800" b="1" dirty="0" smtClean="0">
                <a:latin typeface="Courier New" panose="02070309020205020404" pitchFamily="49" charset="0"/>
                <a:cs typeface="Courier New" panose="02070309020205020404" pitchFamily="49" charset="0"/>
              </a:rPr>
              <a:t>smallest</a:t>
            </a:r>
            <a:endParaRPr lang="en-GB" sz="1800" b="1" dirty="0">
              <a:latin typeface="Courier New" panose="02070309020205020404" pitchFamily="49" charset="0"/>
              <a:cs typeface="Courier New" panose="02070309020205020404" pitchFamily="49" charset="0"/>
            </a:endParaRPr>
          </a:p>
          <a:p>
            <a:pPr marL="0" indent="0">
              <a:spcBef>
                <a:spcPts val="200"/>
              </a:spcBef>
              <a:buNone/>
            </a:pPr>
            <a:r>
              <a:rPr lang="en-GB" sz="1800" b="1" dirty="0" smtClean="0">
                <a:latin typeface="Courier New" panose="02070309020205020404" pitchFamily="49" charset="0"/>
                <a:cs typeface="Courier New" panose="02070309020205020404" pitchFamily="49" charset="0"/>
              </a:rPr>
              <a:t>OUTPUT </a:t>
            </a:r>
            <a:r>
              <a:rPr lang="en-GB" sz="1800" b="1" dirty="0" smtClean="0">
                <a:solidFill>
                  <a:srgbClr val="FF0000"/>
                </a:solidFill>
                <a:latin typeface="Courier New" panose="02070309020205020404" pitchFamily="49" charset="0"/>
                <a:cs typeface="Courier New" panose="02070309020205020404" pitchFamily="49" charset="0"/>
              </a:rPr>
              <a:t>"</a:t>
            </a:r>
            <a:r>
              <a:rPr lang="en-GB" sz="1800" b="1" dirty="0">
                <a:solidFill>
                  <a:srgbClr val="FF0000"/>
                </a:solidFill>
                <a:latin typeface="Courier New" panose="02070309020205020404" pitchFamily="49" charset="0"/>
                <a:cs typeface="Courier New" panose="02070309020205020404" pitchFamily="49" charset="0"/>
              </a:rPr>
              <a:t>The largest is " &amp; </a:t>
            </a:r>
            <a:r>
              <a:rPr lang="en-GB" sz="1800" b="1" dirty="0" smtClean="0">
                <a:solidFill>
                  <a:srgbClr val="FF0000"/>
                </a:solidFill>
                <a:latin typeface="Courier New" panose="02070309020205020404" pitchFamily="49" charset="0"/>
                <a:cs typeface="Courier New" panose="02070309020205020404" pitchFamily="49" charset="0"/>
              </a:rPr>
              <a:t>largest</a:t>
            </a:r>
            <a:endParaRPr lang="en-GB" sz="1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90372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Abstraction</a:t>
            </a:r>
            <a:endParaRPr lang="en-GB" b="1" dirty="0">
              <a:solidFill>
                <a:schemeClr val="tx1"/>
              </a:solidFill>
              <a:effectLst>
                <a:outerShdw blurRad="38100" dist="38100" dir="2700000" algn="tl">
                  <a:srgbClr val="000000">
                    <a:alpha val="43137"/>
                  </a:srgbClr>
                </a:outerShdw>
              </a:effectLst>
            </a:endParaRPr>
          </a:p>
        </p:txBody>
      </p:sp>
      <p:sp>
        <p:nvSpPr>
          <p:cNvPr id="4" name="Text Placeholder 3"/>
          <p:cNvSpPr>
            <a:spLocks noGrp="1"/>
          </p:cNvSpPr>
          <p:nvPr>
            <p:ph idx="1"/>
          </p:nvPr>
        </p:nvSpPr>
        <p:spPr>
          <a:ln>
            <a:noFill/>
          </a:ln>
        </p:spPr>
        <p:txBody>
          <a:bodyPr>
            <a:normAutofit fontScale="92500"/>
          </a:bodyPr>
          <a:lstStyle/>
          <a:p>
            <a:r>
              <a:rPr lang="en-GB" dirty="0" smtClean="0"/>
              <a:t>Using symbols, variables etc. to represent a ‘real world’ problem in a computer program...</a:t>
            </a:r>
          </a:p>
          <a:p>
            <a:r>
              <a:rPr lang="en-GB" dirty="0" smtClean="0"/>
              <a:t>...and removing unnecessary elements</a:t>
            </a:r>
          </a:p>
          <a:p>
            <a:r>
              <a:rPr lang="en-GB" dirty="0"/>
              <a:t>e</a:t>
            </a:r>
            <a:r>
              <a:rPr lang="en-GB" dirty="0" smtClean="0"/>
              <a:t>.g. a program is to be created to let users play chess against the computer.  </a:t>
            </a:r>
          </a:p>
          <a:p>
            <a:pPr lvl="1">
              <a:buFont typeface="Arial" panose="020B0604020202020204" pitchFamily="34" charset="0"/>
              <a:buChar char="−"/>
            </a:pPr>
            <a:r>
              <a:rPr lang="en-GB" sz="2400" dirty="0" smtClean="0"/>
              <a:t>How is abstraction used in the creation of the game?</a:t>
            </a:r>
          </a:p>
          <a:p>
            <a:pPr lvl="1">
              <a:buFont typeface="Arial" panose="020B0604020202020204" pitchFamily="34" charset="0"/>
              <a:buChar char="−"/>
            </a:pPr>
            <a:r>
              <a:rPr lang="en-GB" sz="2400" dirty="0" smtClean="0"/>
              <a:t>Board is created as an arrays or list.</a:t>
            </a:r>
          </a:p>
          <a:p>
            <a:pPr lvl="1">
              <a:buFont typeface="Arial" panose="020B0604020202020204" pitchFamily="34" charset="0"/>
              <a:buChar char="−"/>
            </a:pPr>
            <a:r>
              <a:rPr lang="en-GB" sz="2400" dirty="0" smtClean="0"/>
              <a:t>Players are objects that have positions on the board</a:t>
            </a:r>
          </a:p>
          <a:p>
            <a:pPr lvl="1">
              <a:buFont typeface="Arial" panose="020B0604020202020204" pitchFamily="34" charset="0"/>
              <a:buChar char="−"/>
            </a:pPr>
            <a:r>
              <a:rPr lang="en-GB" sz="2400" dirty="0" smtClean="0"/>
              <a:t>The shape and style of the pieces may not be required.</a:t>
            </a:r>
            <a:endParaRPr lang="en-GB" sz="2400" dirty="0"/>
          </a:p>
        </p:txBody>
      </p:sp>
    </p:spTree>
    <p:extLst>
      <p:ext uri="{BB962C8B-B14F-4D97-AF65-F5344CB8AC3E}">
        <p14:creationId xmlns:p14="http://schemas.microsoft.com/office/powerpoint/2010/main" val="787807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barn(inVertical)">
                                      <p:cBhvr>
                                        <p:cTn id="3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791" y="71295"/>
            <a:ext cx="8496944" cy="854968"/>
          </a:xfrm>
          <a:solidFill>
            <a:srgbClr val="8EB4E3"/>
          </a:solidFill>
          <a:ln w="3175">
            <a:noFill/>
          </a:ln>
        </p:spPr>
        <p:style>
          <a:lnRef idx="2">
            <a:schemeClr val="accent2"/>
          </a:lnRef>
          <a:fillRef idx="1">
            <a:schemeClr val="lt1"/>
          </a:fillRef>
          <a:effectRef idx="0">
            <a:schemeClr val="accent2"/>
          </a:effectRef>
          <a:fontRef idx="minor">
            <a:schemeClr val="dk1"/>
          </a:fontRef>
        </p:style>
        <p:txBody>
          <a:bodyPr>
            <a:normAutofit/>
          </a:bodyPr>
          <a:lstStyle/>
          <a:p>
            <a:r>
              <a:rPr lang="en-GB"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Trace Table</a:t>
            </a:r>
            <a:endParaRPr lang="en-GB"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04791" y="1004048"/>
            <a:ext cx="8559697" cy="4061012"/>
          </a:xfrm>
          <a:noFill/>
          <a:ln>
            <a:noFill/>
          </a:ln>
        </p:spPr>
        <p:style>
          <a:lnRef idx="2">
            <a:schemeClr val="accent3"/>
          </a:lnRef>
          <a:fillRef idx="1">
            <a:schemeClr val="lt1"/>
          </a:fillRef>
          <a:effectRef idx="0">
            <a:schemeClr val="accent3"/>
          </a:effectRef>
          <a:fontRef idx="minor">
            <a:schemeClr val="dk1"/>
          </a:fontRef>
        </p:style>
        <p:txBody>
          <a:bodyPr>
            <a:noAutofit/>
          </a:bodyPr>
          <a:lstStyle/>
          <a:p>
            <a:r>
              <a:rPr lang="en-US" sz="2600" dirty="0" smtClean="0"/>
              <a:t>When </a:t>
            </a:r>
            <a:r>
              <a:rPr lang="en-US" sz="2600" dirty="0"/>
              <a:t>testing more complex examples of </a:t>
            </a:r>
            <a:r>
              <a:rPr lang="en-US" sz="2600" b="1" dirty="0" smtClean="0"/>
              <a:t>program or algorithm</a:t>
            </a:r>
            <a:r>
              <a:rPr lang="en-US" sz="2600" dirty="0" smtClean="0"/>
              <a:t>, </a:t>
            </a:r>
            <a:r>
              <a:rPr lang="en-US" sz="2600" dirty="0"/>
              <a:t>it is sometimes necessary to test a number of conditions and sub-conditions at the same time.</a:t>
            </a:r>
          </a:p>
          <a:p>
            <a:r>
              <a:rPr lang="en-US" sz="2600" dirty="0"/>
              <a:t>A </a:t>
            </a:r>
            <a:r>
              <a:rPr lang="en-US" sz="2600" b="1" dirty="0"/>
              <a:t>trace table</a:t>
            </a:r>
            <a:r>
              <a:rPr lang="en-US" sz="2600" dirty="0"/>
              <a:t>, also called a </a:t>
            </a:r>
            <a:r>
              <a:rPr lang="en-US" sz="2600" b="1" dirty="0"/>
              <a:t>trace matrix</a:t>
            </a:r>
            <a:r>
              <a:rPr lang="en-US" sz="2600" dirty="0"/>
              <a:t>, can be used to record the outcomes of the test. </a:t>
            </a:r>
            <a:endParaRPr lang="en-US" sz="2600" dirty="0" smtClean="0"/>
          </a:p>
          <a:p>
            <a:r>
              <a:rPr lang="en-US" sz="2600" dirty="0" smtClean="0"/>
              <a:t>The </a:t>
            </a:r>
            <a:r>
              <a:rPr lang="en-US" sz="2600" dirty="0"/>
              <a:t>trace table for a very simple example, such as </a:t>
            </a:r>
            <a:r>
              <a:rPr lang="en-US" sz="2600" b="1" dirty="0">
                <a:effectLst>
                  <a:outerShdw blurRad="38100" dist="38100" dir="2700000" algn="tl">
                    <a:srgbClr val="000000">
                      <a:alpha val="43137"/>
                    </a:srgbClr>
                  </a:outerShdw>
                </a:effectLst>
              </a:rPr>
              <a:t>x=y+2</a:t>
            </a:r>
            <a:r>
              <a:rPr lang="en-US" sz="2600" dirty="0"/>
              <a:t>, would look like this:</a:t>
            </a:r>
          </a:p>
        </p:txBody>
      </p:sp>
      <p:graphicFrame>
        <p:nvGraphicFramePr>
          <p:cNvPr id="5" name="Table 4"/>
          <p:cNvGraphicFramePr>
            <a:graphicFrameLocks noGrp="1"/>
          </p:cNvGraphicFramePr>
          <p:nvPr>
            <p:extLst>
              <p:ext uri="{D42A27DB-BD31-4B8C-83A1-F6EECF244321}">
                <p14:modId xmlns:p14="http://schemas.microsoft.com/office/powerpoint/2010/main" val="3479338962"/>
              </p:ext>
            </p:extLst>
          </p:nvPr>
        </p:nvGraphicFramePr>
        <p:xfrm>
          <a:off x="1100486" y="4967616"/>
          <a:ext cx="6096000" cy="14833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GB" dirty="0" smtClean="0"/>
                        <a:t>Y</a:t>
                      </a:r>
                      <a:endParaRPr lang="en-GB" dirty="0"/>
                    </a:p>
                  </a:txBody>
                  <a:tcPr/>
                </a:tc>
                <a:tc>
                  <a:txBody>
                    <a:bodyPr/>
                    <a:lstStyle/>
                    <a:p>
                      <a:r>
                        <a:rPr lang="en-GB" dirty="0" smtClean="0"/>
                        <a:t>X</a:t>
                      </a:r>
                      <a:endParaRPr lang="en-GB" dirty="0"/>
                    </a:p>
                  </a:txBody>
                  <a:tcPr/>
                </a:tc>
                <a:extLst>
                  <a:ext uri="{0D108BD9-81ED-4DB2-BD59-A6C34878D82A}">
                    <a16:rowId xmlns:a16="http://schemas.microsoft.com/office/drawing/2014/main" val="10000"/>
                  </a:ext>
                </a:extLst>
              </a:tr>
              <a:tr h="370840">
                <a:tc>
                  <a:txBody>
                    <a:bodyPr/>
                    <a:lstStyle/>
                    <a:p>
                      <a:r>
                        <a:rPr lang="en-GB" dirty="0" smtClean="0"/>
                        <a:t>13</a:t>
                      </a:r>
                      <a:endParaRPr lang="en-GB" dirty="0"/>
                    </a:p>
                  </a:txBody>
                  <a:tcPr/>
                </a:tc>
                <a:tc>
                  <a:txBody>
                    <a:bodyPr/>
                    <a:lstStyle/>
                    <a:p>
                      <a:r>
                        <a:rPr lang="en-GB" dirty="0" smtClean="0"/>
                        <a:t>15</a:t>
                      </a:r>
                      <a:endParaRPr lang="en-GB" dirty="0"/>
                    </a:p>
                  </a:txBody>
                  <a:tcPr/>
                </a:tc>
                <a:extLst>
                  <a:ext uri="{0D108BD9-81ED-4DB2-BD59-A6C34878D82A}">
                    <a16:rowId xmlns:a16="http://schemas.microsoft.com/office/drawing/2014/main" val="10001"/>
                  </a:ext>
                </a:extLst>
              </a:tr>
              <a:tr h="370840">
                <a:tc>
                  <a:txBody>
                    <a:bodyPr/>
                    <a:lstStyle/>
                    <a:p>
                      <a:r>
                        <a:rPr lang="en-GB" dirty="0" smtClean="0"/>
                        <a:t>25</a:t>
                      </a:r>
                      <a:endParaRPr lang="en-GB" dirty="0"/>
                    </a:p>
                  </a:txBody>
                  <a:tcPr/>
                </a:tc>
                <a:tc>
                  <a:txBody>
                    <a:bodyPr/>
                    <a:lstStyle/>
                    <a:p>
                      <a:r>
                        <a:rPr lang="en-GB" dirty="0" smtClean="0"/>
                        <a:t>27</a:t>
                      </a:r>
                      <a:endParaRPr lang="en-GB" dirty="0"/>
                    </a:p>
                  </a:txBody>
                  <a:tcPr/>
                </a:tc>
                <a:extLst>
                  <a:ext uri="{0D108BD9-81ED-4DB2-BD59-A6C34878D82A}">
                    <a16:rowId xmlns:a16="http://schemas.microsoft.com/office/drawing/2014/main" val="10002"/>
                  </a:ext>
                </a:extLst>
              </a:tr>
              <a:tr h="370840">
                <a:tc>
                  <a:txBody>
                    <a:bodyPr/>
                    <a:lstStyle/>
                    <a:p>
                      <a:r>
                        <a:rPr lang="en-GB" dirty="0" smtClean="0"/>
                        <a:t>1200</a:t>
                      </a:r>
                      <a:endParaRPr lang="en-GB" dirty="0"/>
                    </a:p>
                  </a:txBody>
                  <a:tcPr/>
                </a:tc>
                <a:tc>
                  <a:txBody>
                    <a:bodyPr/>
                    <a:lstStyle/>
                    <a:p>
                      <a:r>
                        <a:rPr lang="en-GB" dirty="0" smtClean="0"/>
                        <a:t>1202</a:t>
                      </a:r>
                      <a:endParaRPr lang="en-GB"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6600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a:stCxn id="4" idx="2"/>
            <a:endCxn id="5" idx="1"/>
          </p:cNvCxnSpPr>
          <p:nvPr/>
        </p:nvCxnSpPr>
        <p:spPr>
          <a:xfrm>
            <a:off x="1502659" y="1252788"/>
            <a:ext cx="0" cy="36247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7" idx="2"/>
            <a:endCxn id="8" idx="0"/>
          </p:cNvCxnSpPr>
          <p:nvPr/>
        </p:nvCxnSpPr>
        <p:spPr>
          <a:xfrm rot="5400000" flipH="1" flipV="1">
            <a:off x="1658107" y="679155"/>
            <a:ext cx="3019474" cy="3456384"/>
          </a:xfrm>
          <a:prstGeom prst="bentConnector5">
            <a:avLst>
              <a:gd name="adj1" fmla="val -7571"/>
              <a:gd name="adj2" fmla="val 48958"/>
              <a:gd name="adj3" fmla="val 104416"/>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4"/>
            <a:endCxn id="6" idx="0"/>
          </p:cNvCxnSpPr>
          <p:nvPr/>
        </p:nvCxnSpPr>
        <p:spPr>
          <a:xfrm>
            <a:off x="1439652" y="2119315"/>
            <a:ext cx="0" cy="340746"/>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4"/>
            <a:endCxn id="7" idx="0"/>
          </p:cNvCxnSpPr>
          <p:nvPr/>
        </p:nvCxnSpPr>
        <p:spPr>
          <a:xfrm>
            <a:off x="1439652" y="2964117"/>
            <a:ext cx="0" cy="37690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2"/>
            <a:endCxn id="9" idx="0"/>
          </p:cNvCxnSpPr>
          <p:nvPr/>
        </p:nvCxnSpPr>
        <p:spPr>
          <a:xfrm>
            <a:off x="4896036" y="2119315"/>
            <a:ext cx="0" cy="571407"/>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4"/>
            <a:endCxn id="11" idx="0"/>
          </p:cNvCxnSpPr>
          <p:nvPr/>
        </p:nvCxnSpPr>
        <p:spPr>
          <a:xfrm>
            <a:off x="4896036" y="3194778"/>
            <a:ext cx="7032" cy="85805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0" idx="4"/>
          </p:cNvCxnSpPr>
          <p:nvPr/>
        </p:nvCxnSpPr>
        <p:spPr>
          <a:xfrm rot="5400000">
            <a:off x="6060056" y="1998896"/>
            <a:ext cx="428957" cy="2736300"/>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0"/>
            <a:ext cx="8229600" cy="676724"/>
          </a:xfrm>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Reading a Flowchart</a:t>
            </a:r>
            <a:endParaRPr lang="en-GB" b="1" dirty="0">
              <a:solidFill>
                <a:schemeClr val="tx1"/>
              </a:solidFill>
              <a:effectLst>
                <a:outerShdw blurRad="38100" dist="38100" dir="2700000" algn="tl">
                  <a:srgbClr val="000000">
                    <a:alpha val="43137"/>
                  </a:srgbClr>
                </a:outerShdw>
              </a:effectLst>
            </a:endParaRPr>
          </a:p>
        </p:txBody>
      </p:sp>
      <p:sp>
        <p:nvSpPr>
          <p:cNvPr id="4" name="Flowchart: Terminator 3"/>
          <p:cNvSpPr/>
          <p:nvPr/>
        </p:nvSpPr>
        <p:spPr>
          <a:xfrm>
            <a:off x="710571" y="897610"/>
            <a:ext cx="1584176" cy="355178"/>
          </a:xfrm>
          <a:prstGeom prst="flowChartTerminator">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Start</a:t>
            </a:r>
            <a:endParaRPr lang="en-GB" dirty="0">
              <a:latin typeface="Arial" panose="020B0604020202020204" pitchFamily="34" charset="0"/>
              <a:cs typeface="Arial" panose="020B0604020202020204" pitchFamily="34" charset="0"/>
            </a:endParaRPr>
          </a:p>
        </p:txBody>
      </p:sp>
      <p:sp>
        <p:nvSpPr>
          <p:cNvPr id="5" name="Parallelogram 4"/>
          <p:cNvSpPr/>
          <p:nvPr/>
        </p:nvSpPr>
        <p:spPr>
          <a:xfrm>
            <a:off x="611560" y="1615259"/>
            <a:ext cx="1656184" cy="504056"/>
          </a:xfrm>
          <a:prstGeom prst="parallelogram">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INPUT x</a:t>
            </a:r>
            <a:endParaRPr lang="en-GB" dirty="0">
              <a:latin typeface="Arial" panose="020B0604020202020204" pitchFamily="34" charset="0"/>
              <a:cs typeface="Arial" panose="020B0604020202020204" pitchFamily="34" charset="0"/>
            </a:endParaRPr>
          </a:p>
        </p:txBody>
      </p:sp>
      <p:sp>
        <p:nvSpPr>
          <p:cNvPr id="6" name="Parallelogram 5"/>
          <p:cNvSpPr/>
          <p:nvPr/>
        </p:nvSpPr>
        <p:spPr>
          <a:xfrm>
            <a:off x="611560" y="2460061"/>
            <a:ext cx="1656184" cy="504056"/>
          </a:xfrm>
          <a:prstGeom prst="parallelogram">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INPUT y</a:t>
            </a:r>
            <a:endParaRPr lang="en-GB" dirty="0">
              <a:latin typeface="Arial" panose="020B0604020202020204" pitchFamily="34" charset="0"/>
              <a:cs typeface="Arial" panose="020B0604020202020204" pitchFamily="34" charset="0"/>
            </a:endParaRPr>
          </a:p>
        </p:txBody>
      </p:sp>
      <p:sp>
        <p:nvSpPr>
          <p:cNvPr id="7" name="Rectangle 6"/>
          <p:cNvSpPr/>
          <p:nvPr/>
        </p:nvSpPr>
        <p:spPr>
          <a:xfrm>
            <a:off x="611560" y="3341020"/>
            <a:ext cx="1656184" cy="576064"/>
          </a:xfrm>
          <a:prstGeom prst="rect">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x = x + y</a:t>
            </a:r>
            <a:endParaRPr lang="en-GB" dirty="0">
              <a:latin typeface="Arial" panose="020B0604020202020204" pitchFamily="34" charset="0"/>
              <a:cs typeface="Arial" panose="020B0604020202020204" pitchFamily="34" charset="0"/>
            </a:endParaRPr>
          </a:p>
        </p:txBody>
      </p:sp>
      <p:sp>
        <p:nvSpPr>
          <p:cNvPr id="8" name="Diamond 7"/>
          <p:cNvSpPr/>
          <p:nvPr/>
        </p:nvSpPr>
        <p:spPr>
          <a:xfrm>
            <a:off x="3995936" y="897610"/>
            <a:ext cx="1800200" cy="1221705"/>
          </a:xfrm>
          <a:prstGeom prst="diamond">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Is x &gt; 10?</a:t>
            </a:r>
            <a:endParaRPr lang="en-GB" dirty="0">
              <a:latin typeface="Arial" panose="020B0604020202020204" pitchFamily="34" charset="0"/>
              <a:cs typeface="Arial" panose="020B0604020202020204" pitchFamily="34" charset="0"/>
            </a:endParaRPr>
          </a:p>
        </p:txBody>
      </p:sp>
      <p:sp>
        <p:nvSpPr>
          <p:cNvPr id="9" name="Parallelogram 8"/>
          <p:cNvSpPr/>
          <p:nvPr/>
        </p:nvSpPr>
        <p:spPr>
          <a:xfrm>
            <a:off x="3815916" y="2690722"/>
            <a:ext cx="2160240" cy="504056"/>
          </a:xfrm>
          <a:prstGeom prst="parallelogram">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OUTPUT x</a:t>
            </a:r>
            <a:endParaRPr lang="en-GB" dirty="0">
              <a:latin typeface="Arial" panose="020B0604020202020204" pitchFamily="34" charset="0"/>
              <a:cs typeface="Arial" panose="020B0604020202020204" pitchFamily="34" charset="0"/>
            </a:endParaRPr>
          </a:p>
        </p:txBody>
      </p:sp>
      <p:sp>
        <p:nvSpPr>
          <p:cNvPr id="10" name="Parallelogram 9"/>
          <p:cNvSpPr/>
          <p:nvPr/>
        </p:nvSpPr>
        <p:spPr>
          <a:xfrm>
            <a:off x="6598568" y="2648512"/>
            <a:ext cx="2088232" cy="504056"/>
          </a:xfrm>
          <a:prstGeom prst="parallelogram">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OUTPUT  x</a:t>
            </a:r>
            <a:endParaRPr lang="en-GB" dirty="0">
              <a:latin typeface="Arial" panose="020B0604020202020204" pitchFamily="34" charset="0"/>
              <a:cs typeface="Arial" panose="020B0604020202020204" pitchFamily="34" charset="0"/>
            </a:endParaRPr>
          </a:p>
        </p:txBody>
      </p:sp>
      <p:sp>
        <p:nvSpPr>
          <p:cNvPr id="11" name="Flowchart: Terminator 10"/>
          <p:cNvSpPr/>
          <p:nvPr/>
        </p:nvSpPr>
        <p:spPr>
          <a:xfrm>
            <a:off x="4110980" y="4052829"/>
            <a:ext cx="1584176" cy="355178"/>
          </a:xfrm>
          <a:prstGeom prst="flowChartTerminator">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End</a:t>
            </a:r>
            <a:endParaRPr lang="en-GB" dirty="0">
              <a:latin typeface="Arial" panose="020B0604020202020204" pitchFamily="34" charset="0"/>
              <a:cs typeface="Arial" panose="020B0604020202020204" pitchFamily="34" charset="0"/>
            </a:endParaRPr>
          </a:p>
        </p:txBody>
      </p:sp>
      <p:cxnSp>
        <p:nvCxnSpPr>
          <p:cNvPr id="26" name="Elbow Connector 25"/>
          <p:cNvCxnSpPr/>
          <p:nvPr/>
        </p:nvCxnSpPr>
        <p:spPr>
          <a:xfrm>
            <a:off x="5796136" y="1508462"/>
            <a:ext cx="2002541" cy="191145"/>
          </a:xfrm>
          <a:prstGeom prst="bentConnector3">
            <a:avLst>
              <a:gd name="adj1" fmla="val 97005"/>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295835" y="5110840"/>
            <a:ext cx="5399321" cy="923330"/>
          </a:xfrm>
          <a:prstGeom prst="rect">
            <a:avLst/>
          </a:prstGeom>
          <a:noFill/>
        </p:spPr>
        <p:txBody>
          <a:bodyPr wrap="square" rtlCol="0">
            <a:spAutoFit/>
          </a:bodyPr>
          <a:lstStyle/>
          <a:p>
            <a:pPr>
              <a:lnSpc>
                <a:spcPct val="150000"/>
              </a:lnSpc>
            </a:pPr>
            <a:r>
              <a:rPr lang="en-GB" dirty="0" smtClean="0">
                <a:latin typeface="Arial" panose="020B0604020202020204" pitchFamily="34" charset="0"/>
                <a:cs typeface="Arial" panose="020B0604020202020204" pitchFamily="34" charset="0"/>
              </a:rPr>
              <a:t>What will be the result if </a:t>
            </a:r>
            <a:r>
              <a:rPr lang="en-GB" b="1" dirty="0" smtClean="0">
                <a:latin typeface="Arial" panose="020B0604020202020204" pitchFamily="34" charset="0"/>
                <a:cs typeface="Arial" panose="020B0604020202020204" pitchFamily="34" charset="0"/>
              </a:rPr>
              <a:t>x= 2 </a:t>
            </a:r>
            <a:r>
              <a:rPr lang="en-GB" dirty="0" smtClean="0">
                <a:latin typeface="Arial" panose="020B0604020202020204" pitchFamily="34" charset="0"/>
                <a:cs typeface="Arial" panose="020B0604020202020204" pitchFamily="34" charset="0"/>
              </a:rPr>
              <a:t>and then </a:t>
            </a:r>
            <a:r>
              <a:rPr lang="en-GB" b="1" dirty="0" smtClean="0">
                <a:latin typeface="Arial" panose="020B0604020202020204" pitchFamily="34" charset="0"/>
                <a:cs typeface="Arial" panose="020B0604020202020204" pitchFamily="34" charset="0"/>
              </a:rPr>
              <a:t>y= 4 </a:t>
            </a:r>
            <a:r>
              <a:rPr lang="en-GB" dirty="0" smtClean="0">
                <a:latin typeface="Arial" panose="020B0604020202020204" pitchFamily="34" charset="0"/>
                <a:cs typeface="Arial" panose="020B0604020202020204" pitchFamily="34" charset="0"/>
              </a:rPr>
              <a:t>are input?</a:t>
            </a:r>
          </a:p>
        </p:txBody>
      </p:sp>
      <p:sp>
        <p:nvSpPr>
          <p:cNvPr id="3" name="TextBox 2"/>
          <p:cNvSpPr txBox="1"/>
          <p:nvPr/>
        </p:nvSpPr>
        <p:spPr>
          <a:xfrm>
            <a:off x="5796136" y="1154173"/>
            <a:ext cx="631558" cy="369332"/>
          </a:xfrm>
          <a:prstGeom prst="rect">
            <a:avLst/>
          </a:prstGeom>
          <a:noFill/>
        </p:spPr>
        <p:txBody>
          <a:bodyPr wrap="square" rtlCol="0">
            <a:spAutoFit/>
          </a:bodyPr>
          <a:lstStyle/>
          <a:p>
            <a:r>
              <a:rPr lang="en-GB" dirty="0" smtClean="0"/>
              <a:t>Yes</a:t>
            </a:r>
            <a:endParaRPr lang="en-GB" dirty="0"/>
          </a:p>
        </p:txBody>
      </p:sp>
      <p:sp>
        <p:nvSpPr>
          <p:cNvPr id="21" name="TextBox 20"/>
          <p:cNvSpPr txBox="1"/>
          <p:nvPr/>
        </p:nvSpPr>
        <p:spPr>
          <a:xfrm>
            <a:off x="4903068" y="2091037"/>
            <a:ext cx="631558" cy="369332"/>
          </a:xfrm>
          <a:prstGeom prst="rect">
            <a:avLst/>
          </a:prstGeom>
          <a:noFill/>
        </p:spPr>
        <p:txBody>
          <a:bodyPr wrap="square" rtlCol="0">
            <a:spAutoFit/>
          </a:bodyPr>
          <a:lstStyle/>
          <a:p>
            <a:r>
              <a:rPr lang="en-GB" dirty="0" smtClean="0"/>
              <a:t>No</a:t>
            </a:r>
            <a:endParaRPr lang="en-GB" dirty="0"/>
          </a:p>
        </p:txBody>
      </p:sp>
      <p:sp>
        <p:nvSpPr>
          <p:cNvPr id="27" name="Rectangle 26"/>
          <p:cNvSpPr/>
          <p:nvPr/>
        </p:nvSpPr>
        <p:spPr>
          <a:xfrm>
            <a:off x="6877599" y="1713932"/>
            <a:ext cx="1656184" cy="576064"/>
          </a:xfrm>
          <a:prstGeom prst="rect">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x = x * y</a:t>
            </a:r>
            <a:endParaRPr lang="en-GB" dirty="0">
              <a:latin typeface="Arial" panose="020B0604020202020204" pitchFamily="34" charset="0"/>
              <a:cs typeface="Arial" panose="020B0604020202020204" pitchFamily="34" charset="0"/>
            </a:endParaRPr>
          </a:p>
        </p:txBody>
      </p:sp>
      <p:cxnSp>
        <p:nvCxnSpPr>
          <p:cNvPr id="29" name="Straight Arrow Connector 28"/>
          <p:cNvCxnSpPr/>
          <p:nvPr/>
        </p:nvCxnSpPr>
        <p:spPr>
          <a:xfrm>
            <a:off x="7656949" y="2289996"/>
            <a:ext cx="0" cy="340746"/>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8" name="Table 37"/>
          <p:cNvGraphicFramePr>
            <a:graphicFrameLocks noGrp="1"/>
          </p:cNvGraphicFramePr>
          <p:nvPr>
            <p:extLst/>
          </p:nvPr>
        </p:nvGraphicFramePr>
        <p:xfrm>
          <a:off x="6517340" y="4691757"/>
          <a:ext cx="1918104" cy="1483360"/>
        </p:xfrm>
        <a:graphic>
          <a:graphicData uri="http://schemas.openxmlformats.org/drawingml/2006/table">
            <a:tbl>
              <a:tblPr firstRow="1" bandRow="1">
                <a:tableStyleId>{5C22544A-7EE6-4342-B048-85BDC9FD1C3A}</a:tableStyleId>
              </a:tblPr>
              <a:tblGrid>
                <a:gridCol w="959052">
                  <a:extLst>
                    <a:ext uri="{9D8B030D-6E8A-4147-A177-3AD203B41FA5}">
                      <a16:colId xmlns:a16="http://schemas.microsoft.com/office/drawing/2014/main" val="20000"/>
                    </a:ext>
                  </a:extLst>
                </a:gridCol>
                <a:gridCol w="959052">
                  <a:extLst>
                    <a:ext uri="{9D8B030D-6E8A-4147-A177-3AD203B41FA5}">
                      <a16:colId xmlns:a16="http://schemas.microsoft.com/office/drawing/2014/main" val="20001"/>
                    </a:ext>
                  </a:extLst>
                </a:gridCol>
              </a:tblGrid>
              <a:tr h="370840">
                <a:tc>
                  <a:txBody>
                    <a:bodyPr/>
                    <a:lstStyle/>
                    <a:p>
                      <a:r>
                        <a:rPr lang="en-GB" dirty="0" smtClean="0"/>
                        <a:t>X </a:t>
                      </a:r>
                      <a:endParaRPr lang="en-GB" dirty="0"/>
                    </a:p>
                  </a:txBody>
                  <a:tcPr/>
                </a:tc>
                <a:tc>
                  <a:txBody>
                    <a:bodyPr/>
                    <a:lstStyle/>
                    <a:p>
                      <a:r>
                        <a:rPr lang="en-GB" dirty="0" smtClean="0"/>
                        <a:t>Y</a:t>
                      </a:r>
                      <a:endParaRPr lang="en-GB" dirty="0"/>
                    </a:p>
                  </a:txBody>
                  <a:tcPr/>
                </a:tc>
                <a:extLst>
                  <a:ext uri="{0D108BD9-81ED-4DB2-BD59-A6C34878D82A}">
                    <a16:rowId xmlns:a16="http://schemas.microsoft.com/office/drawing/2014/main" val="10000"/>
                  </a:ext>
                </a:extLst>
              </a:tr>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3"/>
                  </a:ext>
                </a:extLst>
              </a:tr>
            </a:tbl>
          </a:graphicData>
        </a:graphic>
      </p:graphicFrame>
      <p:sp>
        <p:nvSpPr>
          <p:cNvPr id="39" name="Rectangle 38"/>
          <p:cNvSpPr/>
          <p:nvPr/>
        </p:nvSpPr>
        <p:spPr>
          <a:xfrm>
            <a:off x="6839726" y="5071217"/>
            <a:ext cx="312906" cy="369332"/>
          </a:xfrm>
          <a:prstGeom prst="rect">
            <a:avLst/>
          </a:prstGeom>
        </p:spPr>
        <p:txBody>
          <a:bodyPr wrap="none">
            <a:spAutoFit/>
          </a:bodyPr>
          <a:lstStyle/>
          <a:p>
            <a:r>
              <a:rPr lang="en-GB" dirty="0"/>
              <a:t>2</a:t>
            </a:r>
          </a:p>
        </p:txBody>
      </p:sp>
      <p:sp>
        <p:nvSpPr>
          <p:cNvPr id="40" name="Rectangle 39"/>
          <p:cNvSpPr/>
          <p:nvPr/>
        </p:nvSpPr>
        <p:spPr>
          <a:xfrm>
            <a:off x="7798677" y="5062452"/>
            <a:ext cx="312906" cy="369332"/>
          </a:xfrm>
          <a:prstGeom prst="rect">
            <a:avLst/>
          </a:prstGeom>
        </p:spPr>
        <p:txBody>
          <a:bodyPr wrap="none">
            <a:spAutoFit/>
          </a:bodyPr>
          <a:lstStyle/>
          <a:p>
            <a:r>
              <a:rPr lang="en-GB" dirty="0"/>
              <a:t>4</a:t>
            </a:r>
          </a:p>
        </p:txBody>
      </p:sp>
      <p:sp>
        <p:nvSpPr>
          <p:cNvPr id="41" name="Rectangle 40"/>
          <p:cNvSpPr/>
          <p:nvPr/>
        </p:nvSpPr>
        <p:spPr>
          <a:xfrm>
            <a:off x="6839726" y="5445972"/>
            <a:ext cx="312906" cy="369332"/>
          </a:xfrm>
          <a:prstGeom prst="rect">
            <a:avLst/>
          </a:prstGeom>
        </p:spPr>
        <p:txBody>
          <a:bodyPr wrap="none">
            <a:spAutoFit/>
          </a:bodyPr>
          <a:lstStyle/>
          <a:p>
            <a:r>
              <a:rPr lang="en-GB" dirty="0" smtClean="0"/>
              <a:t>6</a:t>
            </a:r>
            <a:endParaRPr lang="en-GB" dirty="0"/>
          </a:p>
        </p:txBody>
      </p:sp>
      <p:sp>
        <p:nvSpPr>
          <p:cNvPr id="42" name="Rectangle 41"/>
          <p:cNvSpPr/>
          <p:nvPr/>
        </p:nvSpPr>
        <p:spPr>
          <a:xfrm>
            <a:off x="7798677" y="5434191"/>
            <a:ext cx="312906" cy="369332"/>
          </a:xfrm>
          <a:prstGeom prst="rect">
            <a:avLst/>
          </a:prstGeom>
        </p:spPr>
        <p:txBody>
          <a:bodyPr wrap="none">
            <a:spAutoFit/>
          </a:bodyPr>
          <a:lstStyle/>
          <a:p>
            <a:r>
              <a:rPr lang="en-GB" dirty="0" smtClean="0"/>
              <a:t>4</a:t>
            </a:r>
            <a:endParaRPr lang="en-GB" dirty="0"/>
          </a:p>
        </p:txBody>
      </p:sp>
      <p:sp>
        <p:nvSpPr>
          <p:cNvPr id="43" name="Rectangle 42"/>
          <p:cNvSpPr/>
          <p:nvPr/>
        </p:nvSpPr>
        <p:spPr>
          <a:xfrm>
            <a:off x="6849526" y="5849504"/>
            <a:ext cx="312906" cy="369332"/>
          </a:xfrm>
          <a:prstGeom prst="rect">
            <a:avLst/>
          </a:prstGeom>
        </p:spPr>
        <p:txBody>
          <a:bodyPr wrap="none">
            <a:spAutoFit/>
          </a:bodyPr>
          <a:lstStyle/>
          <a:p>
            <a:r>
              <a:rPr lang="en-GB" dirty="0" smtClean="0"/>
              <a:t>6</a:t>
            </a:r>
            <a:endParaRPr lang="en-GB" dirty="0"/>
          </a:p>
        </p:txBody>
      </p:sp>
      <p:sp>
        <p:nvSpPr>
          <p:cNvPr id="45" name="Rectangle 44"/>
          <p:cNvSpPr/>
          <p:nvPr/>
        </p:nvSpPr>
        <p:spPr>
          <a:xfrm>
            <a:off x="7862537" y="5822609"/>
            <a:ext cx="312906" cy="369332"/>
          </a:xfrm>
          <a:prstGeom prst="rect">
            <a:avLst/>
          </a:prstGeom>
        </p:spPr>
        <p:txBody>
          <a:bodyPr wrap="none">
            <a:spAutoFit/>
          </a:bodyPr>
          <a:lstStyle/>
          <a:p>
            <a:r>
              <a:rPr lang="en-GB" dirty="0"/>
              <a:t>4</a:t>
            </a:r>
          </a:p>
        </p:txBody>
      </p:sp>
    </p:spTree>
    <p:extLst>
      <p:ext uri="{BB962C8B-B14F-4D97-AF65-F5344CB8AC3E}">
        <p14:creationId xmlns:p14="http://schemas.microsoft.com/office/powerpoint/2010/main" val="229492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barn(inVertical)">
                                      <p:cBhvr>
                                        <p:cTn id="11" dur="500"/>
                                        <p:tgtEl>
                                          <p:spTgt spid="3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arn(inVertical)">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barn(inVertical)">
                                      <p:cBhvr>
                                        <p:cTn id="21" dur="5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barn(inVertical)">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barn(inVertical)">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barn(inVertical)">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5"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Arrow Connector 12"/>
          <p:cNvCxnSpPr>
            <a:stCxn id="4" idx="2"/>
            <a:endCxn id="5" idx="1"/>
          </p:cNvCxnSpPr>
          <p:nvPr/>
        </p:nvCxnSpPr>
        <p:spPr>
          <a:xfrm>
            <a:off x="1502659" y="1252788"/>
            <a:ext cx="0" cy="36247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stCxn id="7" idx="2"/>
            <a:endCxn id="8" idx="0"/>
          </p:cNvCxnSpPr>
          <p:nvPr/>
        </p:nvCxnSpPr>
        <p:spPr>
          <a:xfrm rot="5400000" flipH="1" flipV="1">
            <a:off x="1658107" y="679155"/>
            <a:ext cx="3019474" cy="3456384"/>
          </a:xfrm>
          <a:prstGeom prst="bentConnector5">
            <a:avLst>
              <a:gd name="adj1" fmla="val -7571"/>
              <a:gd name="adj2" fmla="val 48958"/>
              <a:gd name="adj3" fmla="val 104416"/>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4"/>
            <a:endCxn id="6" idx="0"/>
          </p:cNvCxnSpPr>
          <p:nvPr/>
        </p:nvCxnSpPr>
        <p:spPr>
          <a:xfrm>
            <a:off x="1439652" y="2119315"/>
            <a:ext cx="0" cy="340746"/>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6" idx="4"/>
            <a:endCxn id="7" idx="0"/>
          </p:cNvCxnSpPr>
          <p:nvPr/>
        </p:nvCxnSpPr>
        <p:spPr>
          <a:xfrm>
            <a:off x="1439652" y="2964117"/>
            <a:ext cx="0" cy="376903"/>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8" idx="2"/>
            <a:endCxn id="9" idx="0"/>
          </p:cNvCxnSpPr>
          <p:nvPr/>
        </p:nvCxnSpPr>
        <p:spPr>
          <a:xfrm>
            <a:off x="4896036" y="2119315"/>
            <a:ext cx="0" cy="571407"/>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9" idx="4"/>
            <a:endCxn id="11" idx="0"/>
          </p:cNvCxnSpPr>
          <p:nvPr/>
        </p:nvCxnSpPr>
        <p:spPr>
          <a:xfrm>
            <a:off x="4896036" y="3194778"/>
            <a:ext cx="7032" cy="858051"/>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10" idx="4"/>
          </p:cNvCxnSpPr>
          <p:nvPr/>
        </p:nvCxnSpPr>
        <p:spPr>
          <a:xfrm rot="5400000">
            <a:off x="6060056" y="1998896"/>
            <a:ext cx="428957" cy="2736300"/>
          </a:xfrm>
          <a:prstGeom prst="bentConnector2">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0"/>
            <a:ext cx="8229600" cy="519953"/>
          </a:xfrm>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Reading a Flowchart</a:t>
            </a:r>
            <a:endParaRPr lang="en-GB" b="1" dirty="0">
              <a:solidFill>
                <a:schemeClr val="tx1"/>
              </a:solidFill>
              <a:effectLst>
                <a:outerShdw blurRad="38100" dist="38100" dir="2700000" algn="tl">
                  <a:srgbClr val="000000">
                    <a:alpha val="43137"/>
                  </a:srgbClr>
                </a:outerShdw>
              </a:effectLst>
            </a:endParaRPr>
          </a:p>
        </p:txBody>
      </p:sp>
      <p:sp>
        <p:nvSpPr>
          <p:cNvPr id="4" name="Flowchart: Terminator 3"/>
          <p:cNvSpPr/>
          <p:nvPr/>
        </p:nvSpPr>
        <p:spPr>
          <a:xfrm>
            <a:off x="710571" y="897610"/>
            <a:ext cx="1584176" cy="355178"/>
          </a:xfrm>
          <a:prstGeom prst="flowChartTerminator">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Start</a:t>
            </a:r>
            <a:endParaRPr lang="en-GB" dirty="0">
              <a:latin typeface="Arial" panose="020B0604020202020204" pitchFamily="34" charset="0"/>
              <a:cs typeface="Arial" panose="020B0604020202020204" pitchFamily="34" charset="0"/>
            </a:endParaRPr>
          </a:p>
        </p:txBody>
      </p:sp>
      <p:sp>
        <p:nvSpPr>
          <p:cNvPr id="5" name="Parallelogram 4"/>
          <p:cNvSpPr/>
          <p:nvPr/>
        </p:nvSpPr>
        <p:spPr>
          <a:xfrm>
            <a:off x="611560" y="1615259"/>
            <a:ext cx="1656184" cy="504056"/>
          </a:xfrm>
          <a:prstGeom prst="parallelogram">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INPUT x</a:t>
            </a:r>
            <a:endParaRPr lang="en-GB" dirty="0">
              <a:latin typeface="Arial" panose="020B0604020202020204" pitchFamily="34" charset="0"/>
              <a:cs typeface="Arial" panose="020B0604020202020204" pitchFamily="34" charset="0"/>
            </a:endParaRPr>
          </a:p>
        </p:txBody>
      </p:sp>
      <p:sp>
        <p:nvSpPr>
          <p:cNvPr id="6" name="Parallelogram 5"/>
          <p:cNvSpPr/>
          <p:nvPr/>
        </p:nvSpPr>
        <p:spPr>
          <a:xfrm>
            <a:off x="611560" y="2460061"/>
            <a:ext cx="1656184" cy="504056"/>
          </a:xfrm>
          <a:prstGeom prst="parallelogram">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INPUT y</a:t>
            </a:r>
            <a:endParaRPr lang="en-GB" dirty="0">
              <a:latin typeface="Arial" panose="020B0604020202020204" pitchFamily="34" charset="0"/>
              <a:cs typeface="Arial" panose="020B0604020202020204" pitchFamily="34" charset="0"/>
            </a:endParaRPr>
          </a:p>
        </p:txBody>
      </p:sp>
      <p:sp>
        <p:nvSpPr>
          <p:cNvPr id="7" name="Rectangle 6"/>
          <p:cNvSpPr/>
          <p:nvPr/>
        </p:nvSpPr>
        <p:spPr>
          <a:xfrm>
            <a:off x="611560" y="3341020"/>
            <a:ext cx="1656184" cy="576064"/>
          </a:xfrm>
          <a:prstGeom prst="rect">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x = x + y</a:t>
            </a:r>
            <a:endParaRPr lang="en-GB" dirty="0">
              <a:latin typeface="Arial" panose="020B0604020202020204" pitchFamily="34" charset="0"/>
              <a:cs typeface="Arial" panose="020B0604020202020204" pitchFamily="34" charset="0"/>
            </a:endParaRPr>
          </a:p>
        </p:txBody>
      </p:sp>
      <p:sp>
        <p:nvSpPr>
          <p:cNvPr id="8" name="Diamond 7"/>
          <p:cNvSpPr/>
          <p:nvPr/>
        </p:nvSpPr>
        <p:spPr>
          <a:xfrm>
            <a:off x="3995936" y="897610"/>
            <a:ext cx="1800200" cy="1221705"/>
          </a:xfrm>
          <a:prstGeom prst="diamond">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Is x &gt; 10?</a:t>
            </a:r>
            <a:endParaRPr lang="en-GB" dirty="0">
              <a:latin typeface="Arial" panose="020B0604020202020204" pitchFamily="34" charset="0"/>
              <a:cs typeface="Arial" panose="020B0604020202020204" pitchFamily="34" charset="0"/>
            </a:endParaRPr>
          </a:p>
        </p:txBody>
      </p:sp>
      <p:sp>
        <p:nvSpPr>
          <p:cNvPr id="9" name="Parallelogram 8"/>
          <p:cNvSpPr/>
          <p:nvPr/>
        </p:nvSpPr>
        <p:spPr>
          <a:xfrm>
            <a:off x="3815916" y="2690722"/>
            <a:ext cx="2160240" cy="504056"/>
          </a:xfrm>
          <a:prstGeom prst="parallelogram">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OUTPUT x</a:t>
            </a:r>
            <a:endParaRPr lang="en-GB" dirty="0">
              <a:latin typeface="Arial" panose="020B0604020202020204" pitchFamily="34" charset="0"/>
              <a:cs typeface="Arial" panose="020B0604020202020204" pitchFamily="34" charset="0"/>
            </a:endParaRPr>
          </a:p>
        </p:txBody>
      </p:sp>
      <p:sp>
        <p:nvSpPr>
          <p:cNvPr id="10" name="Parallelogram 9"/>
          <p:cNvSpPr/>
          <p:nvPr/>
        </p:nvSpPr>
        <p:spPr>
          <a:xfrm>
            <a:off x="6598568" y="2648512"/>
            <a:ext cx="2088232" cy="504056"/>
          </a:xfrm>
          <a:prstGeom prst="parallelogram">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OUTPUT  x</a:t>
            </a:r>
            <a:endParaRPr lang="en-GB" dirty="0">
              <a:latin typeface="Arial" panose="020B0604020202020204" pitchFamily="34" charset="0"/>
              <a:cs typeface="Arial" panose="020B0604020202020204" pitchFamily="34" charset="0"/>
            </a:endParaRPr>
          </a:p>
        </p:txBody>
      </p:sp>
      <p:sp>
        <p:nvSpPr>
          <p:cNvPr id="11" name="Flowchart: Terminator 10"/>
          <p:cNvSpPr/>
          <p:nvPr/>
        </p:nvSpPr>
        <p:spPr>
          <a:xfrm>
            <a:off x="4110980" y="4052829"/>
            <a:ext cx="1584176" cy="355178"/>
          </a:xfrm>
          <a:prstGeom prst="flowChartTerminator">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End</a:t>
            </a:r>
            <a:endParaRPr lang="en-GB" dirty="0">
              <a:latin typeface="Arial" panose="020B0604020202020204" pitchFamily="34" charset="0"/>
              <a:cs typeface="Arial" panose="020B0604020202020204" pitchFamily="34" charset="0"/>
            </a:endParaRPr>
          </a:p>
        </p:txBody>
      </p:sp>
      <p:cxnSp>
        <p:nvCxnSpPr>
          <p:cNvPr id="26" name="Elbow Connector 25"/>
          <p:cNvCxnSpPr/>
          <p:nvPr/>
        </p:nvCxnSpPr>
        <p:spPr>
          <a:xfrm>
            <a:off x="5796136" y="1508462"/>
            <a:ext cx="2002541" cy="191145"/>
          </a:xfrm>
          <a:prstGeom prst="bentConnector3">
            <a:avLst>
              <a:gd name="adj1" fmla="val 97005"/>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5796136" y="1154173"/>
            <a:ext cx="631558" cy="369332"/>
          </a:xfrm>
          <a:prstGeom prst="rect">
            <a:avLst/>
          </a:prstGeom>
          <a:noFill/>
        </p:spPr>
        <p:txBody>
          <a:bodyPr wrap="square" rtlCol="0">
            <a:spAutoFit/>
          </a:bodyPr>
          <a:lstStyle/>
          <a:p>
            <a:r>
              <a:rPr lang="en-GB" dirty="0" smtClean="0"/>
              <a:t>Yes</a:t>
            </a:r>
            <a:endParaRPr lang="en-GB" dirty="0"/>
          </a:p>
        </p:txBody>
      </p:sp>
      <p:sp>
        <p:nvSpPr>
          <p:cNvPr id="21" name="TextBox 20"/>
          <p:cNvSpPr txBox="1"/>
          <p:nvPr/>
        </p:nvSpPr>
        <p:spPr>
          <a:xfrm>
            <a:off x="4903068" y="2091037"/>
            <a:ext cx="631558" cy="369332"/>
          </a:xfrm>
          <a:prstGeom prst="rect">
            <a:avLst/>
          </a:prstGeom>
          <a:noFill/>
        </p:spPr>
        <p:txBody>
          <a:bodyPr wrap="square" rtlCol="0">
            <a:spAutoFit/>
          </a:bodyPr>
          <a:lstStyle/>
          <a:p>
            <a:r>
              <a:rPr lang="en-GB" dirty="0" smtClean="0"/>
              <a:t>No</a:t>
            </a:r>
            <a:endParaRPr lang="en-GB" dirty="0"/>
          </a:p>
        </p:txBody>
      </p:sp>
      <p:sp>
        <p:nvSpPr>
          <p:cNvPr id="27" name="Rectangle 26"/>
          <p:cNvSpPr/>
          <p:nvPr/>
        </p:nvSpPr>
        <p:spPr>
          <a:xfrm>
            <a:off x="6877599" y="1713932"/>
            <a:ext cx="1656184" cy="576064"/>
          </a:xfrm>
          <a:prstGeom prst="rect">
            <a:avLst/>
          </a:prstGeom>
          <a:ln>
            <a:solidFill>
              <a:srgbClr val="0070C0"/>
            </a:solidFill>
          </a:ln>
        </p:spPr>
        <p:style>
          <a:lnRef idx="2">
            <a:schemeClr val="dk1"/>
          </a:lnRef>
          <a:fillRef idx="1">
            <a:schemeClr val="lt1"/>
          </a:fillRef>
          <a:effectRef idx="0">
            <a:schemeClr val="dk1"/>
          </a:effectRef>
          <a:fontRef idx="minor">
            <a:schemeClr val="dk1"/>
          </a:fontRef>
        </p:style>
        <p:txBody>
          <a:bodyPr rtlCol="0" anchor="ctr"/>
          <a:lstStyle/>
          <a:p>
            <a:pPr algn="ctr"/>
            <a:r>
              <a:rPr lang="en-GB" dirty="0" smtClean="0">
                <a:latin typeface="Arial" panose="020B0604020202020204" pitchFamily="34" charset="0"/>
                <a:cs typeface="Arial" panose="020B0604020202020204" pitchFamily="34" charset="0"/>
              </a:rPr>
              <a:t>x = x * y</a:t>
            </a:r>
            <a:endParaRPr lang="en-GB" dirty="0">
              <a:latin typeface="Arial" panose="020B0604020202020204" pitchFamily="34" charset="0"/>
              <a:cs typeface="Arial" panose="020B0604020202020204" pitchFamily="34" charset="0"/>
            </a:endParaRPr>
          </a:p>
        </p:txBody>
      </p:sp>
      <p:cxnSp>
        <p:nvCxnSpPr>
          <p:cNvPr id="29" name="Straight Arrow Connector 28"/>
          <p:cNvCxnSpPr/>
          <p:nvPr/>
        </p:nvCxnSpPr>
        <p:spPr>
          <a:xfrm>
            <a:off x="7656949" y="2289996"/>
            <a:ext cx="0" cy="340746"/>
          </a:xfrm>
          <a:prstGeom prst="straightConnector1">
            <a:avLst/>
          </a:prstGeom>
          <a:ln w="28575">
            <a:solidFill>
              <a:srgbClr val="0070C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38" name="Table 37"/>
          <p:cNvGraphicFramePr>
            <a:graphicFrameLocks noGrp="1"/>
          </p:cNvGraphicFramePr>
          <p:nvPr>
            <p:extLst/>
          </p:nvPr>
        </p:nvGraphicFramePr>
        <p:xfrm>
          <a:off x="6517340" y="4691757"/>
          <a:ext cx="1918104" cy="1854200"/>
        </p:xfrm>
        <a:graphic>
          <a:graphicData uri="http://schemas.openxmlformats.org/drawingml/2006/table">
            <a:tbl>
              <a:tblPr firstRow="1" bandRow="1">
                <a:tableStyleId>{5C22544A-7EE6-4342-B048-85BDC9FD1C3A}</a:tableStyleId>
              </a:tblPr>
              <a:tblGrid>
                <a:gridCol w="959052">
                  <a:extLst>
                    <a:ext uri="{9D8B030D-6E8A-4147-A177-3AD203B41FA5}">
                      <a16:colId xmlns:a16="http://schemas.microsoft.com/office/drawing/2014/main" val="20000"/>
                    </a:ext>
                  </a:extLst>
                </a:gridCol>
                <a:gridCol w="959052">
                  <a:extLst>
                    <a:ext uri="{9D8B030D-6E8A-4147-A177-3AD203B41FA5}">
                      <a16:colId xmlns:a16="http://schemas.microsoft.com/office/drawing/2014/main" val="20001"/>
                    </a:ext>
                  </a:extLst>
                </a:gridCol>
              </a:tblGrid>
              <a:tr h="370840">
                <a:tc>
                  <a:txBody>
                    <a:bodyPr/>
                    <a:lstStyle/>
                    <a:p>
                      <a:r>
                        <a:rPr lang="en-GB" dirty="0" smtClean="0"/>
                        <a:t>X </a:t>
                      </a:r>
                      <a:endParaRPr lang="en-GB" dirty="0"/>
                    </a:p>
                  </a:txBody>
                  <a:tcPr/>
                </a:tc>
                <a:tc>
                  <a:txBody>
                    <a:bodyPr/>
                    <a:lstStyle/>
                    <a:p>
                      <a:r>
                        <a:rPr lang="en-GB" dirty="0" smtClean="0"/>
                        <a:t>Y</a:t>
                      </a:r>
                      <a:endParaRPr lang="en-GB" dirty="0"/>
                    </a:p>
                  </a:txBody>
                  <a:tcPr/>
                </a:tc>
                <a:extLst>
                  <a:ext uri="{0D108BD9-81ED-4DB2-BD59-A6C34878D82A}">
                    <a16:rowId xmlns:a16="http://schemas.microsoft.com/office/drawing/2014/main" val="10000"/>
                  </a:ext>
                </a:extLst>
              </a:tr>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3"/>
                  </a:ext>
                </a:extLst>
              </a:tr>
              <a:tr h="370840">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4"/>
                  </a:ext>
                </a:extLst>
              </a:tr>
            </a:tbl>
          </a:graphicData>
        </a:graphic>
      </p:graphicFrame>
      <p:sp>
        <p:nvSpPr>
          <p:cNvPr id="39" name="Rectangle 38"/>
          <p:cNvSpPr/>
          <p:nvPr/>
        </p:nvSpPr>
        <p:spPr>
          <a:xfrm>
            <a:off x="6839726" y="5071217"/>
            <a:ext cx="312906" cy="369332"/>
          </a:xfrm>
          <a:prstGeom prst="rect">
            <a:avLst/>
          </a:prstGeom>
        </p:spPr>
        <p:txBody>
          <a:bodyPr wrap="none">
            <a:spAutoFit/>
          </a:bodyPr>
          <a:lstStyle/>
          <a:p>
            <a:r>
              <a:rPr lang="en-GB" dirty="0" smtClean="0"/>
              <a:t>5</a:t>
            </a:r>
            <a:endParaRPr lang="en-GB" dirty="0"/>
          </a:p>
        </p:txBody>
      </p:sp>
      <p:sp>
        <p:nvSpPr>
          <p:cNvPr id="40" name="Rectangle 39"/>
          <p:cNvSpPr/>
          <p:nvPr/>
        </p:nvSpPr>
        <p:spPr>
          <a:xfrm>
            <a:off x="7798677" y="5062452"/>
            <a:ext cx="312906" cy="369332"/>
          </a:xfrm>
          <a:prstGeom prst="rect">
            <a:avLst/>
          </a:prstGeom>
        </p:spPr>
        <p:txBody>
          <a:bodyPr wrap="none">
            <a:spAutoFit/>
          </a:bodyPr>
          <a:lstStyle/>
          <a:p>
            <a:r>
              <a:rPr lang="en-GB" dirty="0"/>
              <a:t>6</a:t>
            </a:r>
          </a:p>
        </p:txBody>
      </p:sp>
      <p:sp>
        <p:nvSpPr>
          <p:cNvPr id="41" name="Rectangle 40"/>
          <p:cNvSpPr/>
          <p:nvPr/>
        </p:nvSpPr>
        <p:spPr>
          <a:xfrm>
            <a:off x="6839726" y="5445972"/>
            <a:ext cx="424027" cy="369332"/>
          </a:xfrm>
          <a:prstGeom prst="rect">
            <a:avLst/>
          </a:prstGeom>
        </p:spPr>
        <p:txBody>
          <a:bodyPr wrap="none">
            <a:spAutoFit/>
          </a:bodyPr>
          <a:lstStyle/>
          <a:p>
            <a:r>
              <a:rPr lang="en-GB" dirty="0" smtClean="0"/>
              <a:t>11</a:t>
            </a:r>
            <a:endParaRPr lang="en-GB" dirty="0"/>
          </a:p>
        </p:txBody>
      </p:sp>
      <p:sp>
        <p:nvSpPr>
          <p:cNvPr id="42" name="Rectangle 41"/>
          <p:cNvSpPr/>
          <p:nvPr/>
        </p:nvSpPr>
        <p:spPr>
          <a:xfrm>
            <a:off x="7798677" y="5434191"/>
            <a:ext cx="312906" cy="369332"/>
          </a:xfrm>
          <a:prstGeom prst="rect">
            <a:avLst/>
          </a:prstGeom>
        </p:spPr>
        <p:txBody>
          <a:bodyPr wrap="none">
            <a:spAutoFit/>
          </a:bodyPr>
          <a:lstStyle/>
          <a:p>
            <a:r>
              <a:rPr lang="en-GB" dirty="0" smtClean="0"/>
              <a:t>6</a:t>
            </a:r>
            <a:endParaRPr lang="en-GB" dirty="0"/>
          </a:p>
        </p:txBody>
      </p:sp>
      <p:sp>
        <p:nvSpPr>
          <p:cNvPr id="43" name="Rectangle 42"/>
          <p:cNvSpPr/>
          <p:nvPr/>
        </p:nvSpPr>
        <p:spPr>
          <a:xfrm>
            <a:off x="6849526" y="5849504"/>
            <a:ext cx="441146" cy="369332"/>
          </a:xfrm>
          <a:prstGeom prst="rect">
            <a:avLst/>
          </a:prstGeom>
        </p:spPr>
        <p:txBody>
          <a:bodyPr wrap="none">
            <a:spAutoFit/>
          </a:bodyPr>
          <a:lstStyle/>
          <a:p>
            <a:r>
              <a:rPr lang="en-GB" dirty="0" smtClean="0"/>
              <a:t>66</a:t>
            </a:r>
            <a:endParaRPr lang="en-GB" dirty="0"/>
          </a:p>
        </p:txBody>
      </p:sp>
      <p:sp>
        <p:nvSpPr>
          <p:cNvPr id="44" name="TextBox 43"/>
          <p:cNvSpPr txBox="1"/>
          <p:nvPr/>
        </p:nvSpPr>
        <p:spPr>
          <a:xfrm>
            <a:off x="422351" y="4891974"/>
            <a:ext cx="4732356" cy="923330"/>
          </a:xfrm>
          <a:prstGeom prst="rect">
            <a:avLst/>
          </a:prstGeom>
          <a:noFill/>
        </p:spPr>
        <p:txBody>
          <a:bodyPr wrap="square" rtlCol="0">
            <a:spAutoFit/>
          </a:bodyPr>
          <a:lstStyle/>
          <a:p>
            <a:pPr>
              <a:lnSpc>
                <a:spcPct val="150000"/>
              </a:lnSpc>
            </a:pPr>
            <a:r>
              <a:rPr lang="en-GB" dirty="0" smtClean="0">
                <a:latin typeface="Arial" panose="020B0604020202020204" pitchFamily="34" charset="0"/>
                <a:cs typeface="Arial" panose="020B0604020202020204" pitchFamily="34" charset="0"/>
              </a:rPr>
              <a:t>What will be the result if </a:t>
            </a:r>
            <a:r>
              <a:rPr lang="en-GB" b="1" dirty="0" smtClean="0">
                <a:latin typeface="Arial" panose="020B0604020202020204" pitchFamily="34" charset="0"/>
                <a:cs typeface="Arial" panose="020B0604020202020204" pitchFamily="34" charset="0"/>
              </a:rPr>
              <a:t>x= 5 </a:t>
            </a:r>
            <a:r>
              <a:rPr lang="en-GB" dirty="0" smtClean="0">
                <a:latin typeface="Arial" panose="020B0604020202020204" pitchFamily="34" charset="0"/>
                <a:cs typeface="Arial" panose="020B0604020202020204" pitchFamily="34" charset="0"/>
              </a:rPr>
              <a:t>and then </a:t>
            </a:r>
            <a:r>
              <a:rPr lang="en-GB"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y= 6 </a:t>
            </a:r>
            <a:r>
              <a:rPr lang="en-GB" dirty="0" smtClean="0">
                <a:latin typeface="Arial" panose="020B0604020202020204" pitchFamily="34" charset="0"/>
                <a:cs typeface="Arial" panose="020B0604020202020204" pitchFamily="34" charset="0"/>
              </a:rPr>
              <a:t>are input?</a:t>
            </a:r>
          </a:p>
        </p:txBody>
      </p:sp>
      <p:sp>
        <p:nvSpPr>
          <p:cNvPr id="45" name="Rectangle 44"/>
          <p:cNvSpPr/>
          <p:nvPr/>
        </p:nvSpPr>
        <p:spPr>
          <a:xfrm>
            <a:off x="7798677" y="5822609"/>
            <a:ext cx="312906" cy="369332"/>
          </a:xfrm>
          <a:prstGeom prst="rect">
            <a:avLst/>
          </a:prstGeom>
        </p:spPr>
        <p:txBody>
          <a:bodyPr wrap="none">
            <a:spAutoFit/>
          </a:bodyPr>
          <a:lstStyle/>
          <a:p>
            <a:r>
              <a:rPr lang="en-GB" dirty="0" smtClean="0"/>
              <a:t>6</a:t>
            </a:r>
            <a:endParaRPr lang="en-GB" dirty="0"/>
          </a:p>
        </p:txBody>
      </p:sp>
      <p:sp>
        <p:nvSpPr>
          <p:cNvPr id="34" name="Rectangle 33"/>
          <p:cNvSpPr/>
          <p:nvPr/>
        </p:nvSpPr>
        <p:spPr>
          <a:xfrm>
            <a:off x="6839726" y="6164990"/>
            <a:ext cx="441146" cy="369332"/>
          </a:xfrm>
          <a:prstGeom prst="rect">
            <a:avLst/>
          </a:prstGeom>
        </p:spPr>
        <p:txBody>
          <a:bodyPr wrap="none">
            <a:spAutoFit/>
          </a:bodyPr>
          <a:lstStyle/>
          <a:p>
            <a:r>
              <a:rPr lang="en-GB" dirty="0" smtClean="0"/>
              <a:t>66</a:t>
            </a:r>
            <a:endParaRPr lang="en-GB" dirty="0"/>
          </a:p>
        </p:txBody>
      </p:sp>
      <p:sp>
        <p:nvSpPr>
          <p:cNvPr id="35" name="Rectangle 34"/>
          <p:cNvSpPr/>
          <p:nvPr/>
        </p:nvSpPr>
        <p:spPr>
          <a:xfrm>
            <a:off x="7798677" y="6185621"/>
            <a:ext cx="312906" cy="369332"/>
          </a:xfrm>
          <a:prstGeom prst="rect">
            <a:avLst/>
          </a:prstGeom>
        </p:spPr>
        <p:txBody>
          <a:bodyPr wrap="none">
            <a:spAutoFit/>
          </a:bodyPr>
          <a:lstStyle/>
          <a:p>
            <a:r>
              <a:rPr lang="en-GB" dirty="0" smtClean="0"/>
              <a:t>6</a:t>
            </a:r>
            <a:endParaRPr lang="en-GB" dirty="0"/>
          </a:p>
        </p:txBody>
      </p:sp>
    </p:spTree>
    <p:extLst>
      <p:ext uri="{BB962C8B-B14F-4D97-AF65-F5344CB8AC3E}">
        <p14:creationId xmlns:p14="http://schemas.microsoft.com/office/powerpoint/2010/main" val="3138848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barn(inVertical)">
                                      <p:cBhvr>
                                        <p:cTn id="11" dur="500"/>
                                        <p:tgtEl>
                                          <p:spTgt spid="38"/>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arn(inVertical)">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barn(inVertical)">
                                      <p:cBhvr>
                                        <p:cTn id="21" dur="500"/>
                                        <p:tgtEl>
                                          <p:spTgt spid="4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barn(inVertical)">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barn(inVertical)">
                                      <p:cBhvr>
                                        <p:cTn id="31" dur="500"/>
                                        <p:tgtEl>
                                          <p:spTgt spid="42"/>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barn(inVertical)">
                                      <p:cBhvr>
                                        <p:cTn id="36" dur="500"/>
                                        <p:tgtEl>
                                          <p:spTgt spid="4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arn(inVertical)">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barn(inVertical)">
                                      <p:cBhvr>
                                        <p:cTn id="5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P spid="43" grpId="0"/>
      <p:bldP spid="45" grpId="0"/>
      <p:bldP spid="34" grpId="0"/>
      <p:bldP spid="35"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92727"/>
          </a:xfrm>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Reading a Pseudocode</a:t>
            </a:r>
            <a:endParaRPr lang="en-GB" b="1" dirty="0">
              <a:solidFill>
                <a:schemeClr val="tx1"/>
              </a:solidFill>
              <a:effectLst>
                <a:outerShdw blurRad="38100" dist="38100" dir="2700000" algn="tl">
                  <a:srgbClr val="000000">
                    <a:alpha val="43137"/>
                  </a:srgbClr>
                </a:outerShdw>
              </a:effectLst>
            </a:endParaRPr>
          </a:p>
        </p:txBody>
      </p:sp>
      <p:sp>
        <p:nvSpPr>
          <p:cNvPr id="12" name="Rectangle 11"/>
          <p:cNvSpPr/>
          <p:nvPr/>
        </p:nvSpPr>
        <p:spPr>
          <a:xfrm>
            <a:off x="1290918" y="689891"/>
            <a:ext cx="4572000" cy="1754326"/>
          </a:xfrm>
          <a:prstGeom prst="rect">
            <a:avLst/>
          </a:prstGeom>
        </p:spPr>
        <p:txBody>
          <a:bodyPr>
            <a:spAutoFit/>
          </a:bodyPr>
          <a:lstStyle/>
          <a:p>
            <a:pPr marL="342900" indent="-342900">
              <a:buFont typeface="+mj-lt"/>
              <a:buAutoNum type="arabicPeriod"/>
            </a:pPr>
            <a:r>
              <a:rPr lang="en-GB" dirty="0" smtClean="0"/>
              <a:t>score </a:t>
            </a:r>
            <a:r>
              <a:rPr lang="en-GB" dirty="0"/>
              <a:t>= 10</a:t>
            </a:r>
          </a:p>
          <a:p>
            <a:pPr marL="342900" indent="-342900">
              <a:buFont typeface="+mj-lt"/>
              <a:buAutoNum type="arabicPeriod"/>
            </a:pPr>
            <a:r>
              <a:rPr lang="en-GB" dirty="0" smtClean="0"/>
              <a:t>OUTPUT score</a:t>
            </a:r>
            <a:endParaRPr lang="en-GB" dirty="0"/>
          </a:p>
          <a:p>
            <a:pPr marL="342900" indent="-342900">
              <a:buFont typeface="+mj-lt"/>
              <a:buAutoNum type="arabicPeriod"/>
            </a:pPr>
            <a:r>
              <a:rPr lang="en-GB" dirty="0" smtClean="0"/>
              <a:t>FOR </a:t>
            </a:r>
            <a:r>
              <a:rPr lang="en-GB" dirty="0" err="1"/>
              <a:t>i</a:t>
            </a:r>
            <a:r>
              <a:rPr lang="en-GB" dirty="0"/>
              <a:t> from 1 TO 3</a:t>
            </a:r>
          </a:p>
          <a:p>
            <a:pPr marL="342900" indent="-342900">
              <a:buFont typeface="+mj-lt"/>
              <a:buAutoNum type="arabicPeriod"/>
            </a:pPr>
            <a:r>
              <a:rPr lang="en-GB" dirty="0"/>
              <a:t>	</a:t>
            </a:r>
            <a:r>
              <a:rPr lang="en-GB" dirty="0" smtClean="0"/>
              <a:t>	score </a:t>
            </a:r>
            <a:r>
              <a:rPr lang="en-GB" dirty="0"/>
              <a:t>= score + 2</a:t>
            </a:r>
          </a:p>
          <a:p>
            <a:pPr marL="342900" indent="-342900">
              <a:buFont typeface="+mj-lt"/>
              <a:buAutoNum type="arabicPeriod"/>
            </a:pPr>
            <a:r>
              <a:rPr lang="en-GB" dirty="0"/>
              <a:t>	</a:t>
            </a:r>
            <a:r>
              <a:rPr lang="en-GB" dirty="0" smtClean="0"/>
              <a:t>	OUTPUT </a:t>
            </a:r>
            <a:r>
              <a:rPr lang="en-GB" dirty="0"/>
              <a:t>score</a:t>
            </a:r>
          </a:p>
          <a:p>
            <a:pPr marL="342900" indent="-342900">
              <a:buFont typeface="+mj-lt"/>
              <a:buAutoNum type="arabicPeriod"/>
            </a:pPr>
            <a:r>
              <a:rPr lang="en-GB" dirty="0" smtClean="0"/>
              <a:t>OUTPUT </a:t>
            </a:r>
            <a:r>
              <a:rPr lang="en-GB" dirty="0"/>
              <a:t>“</a:t>
            </a:r>
            <a:r>
              <a:rPr lang="en-GB" dirty="0" smtClean="0"/>
              <a:t>Final”  + score</a:t>
            </a:r>
            <a:endParaRPr lang="en-GB" dirty="0"/>
          </a:p>
        </p:txBody>
      </p:sp>
      <p:graphicFrame>
        <p:nvGraphicFramePr>
          <p:cNvPr id="14" name="Table 13"/>
          <p:cNvGraphicFramePr>
            <a:graphicFrameLocks noGrp="1"/>
          </p:cNvGraphicFramePr>
          <p:nvPr>
            <p:extLst/>
          </p:nvPr>
        </p:nvGraphicFramePr>
        <p:xfrm>
          <a:off x="873822" y="2505635"/>
          <a:ext cx="5975704" cy="4191000"/>
        </p:xfrm>
        <a:graphic>
          <a:graphicData uri="http://schemas.openxmlformats.org/drawingml/2006/table">
            <a:tbl>
              <a:tblPr firstRow="1" firstCol="1" bandRow="1">
                <a:tableStyleId>{B301B821-A1FF-4177-AEE7-76D212191A09}</a:tableStyleId>
              </a:tblPr>
              <a:tblGrid>
                <a:gridCol w="1493926">
                  <a:extLst>
                    <a:ext uri="{9D8B030D-6E8A-4147-A177-3AD203B41FA5}">
                      <a16:colId xmlns:a16="http://schemas.microsoft.com/office/drawing/2014/main" val="20000"/>
                    </a:ext>
                  </a:extLst>
                </a:gridCol>
                <a:gridCol w="1493926">
                  <a:extLst>
                    <a:ext uri="{9D8B030D-6E8A-4147-A177-3AD203B41FA5}">
                      <a16:colId xmlns:a16="http://schemas.microsoft.com/office/drawing/2014/main" val="20001"/>
                    </a:ext>
                  </a:extLst>
                </a:gridCol>
                <a:gridCol w="1493926">
                  <a:extLst>
                    <a:ext uri="{9D8B030D-6E8A-4147-A177-3AD203B41FA5}">
                      <a16:colId xmlns:a16="http://schemas.microsoft.com/office/drawing/2014/main" val="20002"/>
                    </a:ext>
                  </a:extLst>
                </a:gridCol>
                <a:gridCol w="1493926">
                  <a:extLst>
                    <a:ext uri="{9D8B030D-6E8A-4147-A177-3AD203B41FA5}">
                      <a16:colId xmlns:a16="http://schemas.microsoft.com/office/drawing/2014/main" val="20003"/>
                    </a:ext>
                  </a:extLst>
                </a:gridCol>
              </a:tblGrid>
              <a:tr h="0">
                <a:tc>
                  <a:txBody>
                    <a:bodyPr/>
                    <a:lstStyle/>
                    <a:p>
                      <a:pPr algn="ctr">
                        <a:spcAft>
                          <a:spcPts val="300"/>
                        </a:spcAft>
                        <a:tabLst>
                          <a:tab pos="540385" algn="l"/>
                          <a:tab pos="810260" algn="l"/>
                          <a:tab pos="990600" algn="l"/>
                        </a:tabLst>
                      </a:pPr>
                      <a:r>
                        <a:rPr lang="en-GB" sz="2000" dirty="0">
                          <a:effectLst/>
                        </a:rPr>
                        <a:t>Line</a:t>
                      </a: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300"/>
                        </a:spcAft>
                        <a:tabLst>
                          <a:tab pos="540385" algn="l"/>
                          <a:tab pos="810260" algn="l"/>
                          <a:tab pos="990600" algn="l"/>
                        </a:tabLst>
                      </a:pPr>
                      <a:r>
                        <a:rPr lang="en-GB" sz="2000">
                          <a:effectLst/>
                        </a:rPr>
                        <a:t>score</a:t>
                      </a:r>
                      <a:endParaRPr lang="en-GB" sz="200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300"/>
                        </a:spcAft>
                        <a:tabLst>
                          <a:tab pos="540385" algn="l"/>
                          <a:tab pos="810260" algn="l"/>
                          <a:tab pos="990600" algn="l"/>
                        </a:tabLst>
                      </a:pPr>
                      <a:r>
                        <a:rPr lang="en-GB" sz="2000" dirty="0" err="1">
                          <a:effectLst/>
                        </a:rPr>
                        <a:t>i</a:t>
                      </a: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300"/>
                        </a:spcAft>
                        <a:tabLst>
                          <a:tab pos="540385" algn="l"/>
                          <a:tab pos="810260" algn="l"/>
                          <a:tab pos="990600" algn="l"/>
                        </a:tabLst>
                      </a:pPr>
                      <a:r>
                        <a:rPr lang="en-GB" sz="2000">
                          <a:effectLst/>
                        </a:rPr>
                        <a:t>OUTPUT</a:t>
                      </a:r>
                      <a:endParaRPr lang="en-GB" sz="200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23850">
                <a:tc>
                  <a:txBody>
                    <a:bodyPr/>
                    <a:lstStyle/>
                    <a:p>
                      <a:pPr algn="ctr">
                        <a:spcAft>
                          <a:spcPts val="0"/>
                        </a:spcAft>
                        <a:tabLst>
                          <a:tab pos="540385" algn="l"/>
                          <a:tab pos="810260" algn="l"/>
                          <a:tab pos="990600" algn="l"/>
                        </a:tabLst>
                      </a:pPr>
                      <a:r>
                        <a:rPr lang="en-GB" sz="2000" dirty="0" smtClean="0">
                          <a:effectLst/>
                          <a:latin typeface="Times New Roman"/>
                          <a:ea typeface="SimSun"/>
                        </a:rPr>
                        <a:t>1</a:t>
                      </a: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r>
                        <a:rPr lang="en-GB" sz="2000" dirty="0">
                          <a:effectLst/>
                        </a:rPr>
                        <a:t> </a:t>
                      </a: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r>
                        <a:rPr lang="en-GB" sz="2000">
                          <a:effectLst/>
                        </a:rPr>
                        <a:t> </a:t>
                      </a:r>
                      <a:endParaRPr lang="en-GB" sz="200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3850">
                <a:tc>
                  <a:txBody>
                    <a:bodyPr/>
                    <a:lstStyle/>
                    <a:p>
                      <a:pPr algn="ctr">
                        <a:spcAft>
                          <a:spcPts val="0"/>
                        </a:spcAft>
                        <a:tabLst>
                          <a:tab pos="540385" algn="l"/>
                          <a:tab pos="810260" algn="l"/>
                          <a:tab pos="990600" algn="l"/>
                        </a:tabLst>
                      </a:pPr>
                      <a:r>
                        <a:rPr lang="en-GB" sz="2000" dirty="0">
                          <a:effectLst/>
                        </a:rPr>
                        <a:t> </a:t>
                      </a:r>
                      <a:r>
                        <a:rPr lang="en-GB" sz="2000" dirty="0" smtClean="0">
                          <a:effectLst/>
                        </a:rPr>
                        <a:t>2</a:t>
                      </a: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r>
                        <a:rPr lang="en-GB" sz="2000" dirty="0">
                          <a:effectLst/>
                        </a:rPr>
                        <a:t> </a:t>
                      </a: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r>
                        <a:rPr lang="en-GB" sz="2000">
                          <a:effectLst/>
                        </a:rPr>
                        <a:t> </a:t>
                      </a:r>
                      <a:endParaRPr lang="en-GB" sz="200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r>
                        <a:rPr lang="en-GB" sz="2000" dirty="0">
                          <a:effectLst/>
                        </a:rPr>
                        <a:t> </a:t>
                      </a: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3850">
                <a:tc>
                  <a:txBody>
                    <a:bodyPr/>
                    <a:lstStyle/>
                    <a:p>
                      <a:pPr algn="ctr">
                        <a:spcAft>
                          <a:spcPts val="0"/>
                        </a:spcAft>
                        <a:tabLst>
                          <a:tab pos="540385" algn="l"/>
                          <a:tab pos="810260" algn="l"/>
                          <a:tab pos="990600" algn="l"/>
                        </a:tabLst>
                      </a:pPr>
                      <a:r>
                        <a:rPr lang="en-GB" sz="2000" dirty="0">
                          <a:effectLst/>
                        </a:rPr>
                        <a:t> </a:t>
                      </a:r>
                      <a:r>
                        <a:rPr lang="en-GB" sz="2000" dirty="0" smtClean="0">
                          <a:effectLst/>
                        </a:rPr>
                        <a:t>3</a:t>
                      </a: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r>
                        <a:rPr lang="en-GB" sz="2000" dirty="0">
                          <a:effectLst/>
                        </a:rPr>
                        <a:t> </a:t>
                      </a: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r>
                        <a:rPr lang="en-GB" sz="2000" dirty="0">
                          <a:effectLst/>
                        </a:rPr>
                        <a:t> </a:t>
                      </a: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r>
                        <a:rPr lang="en-GB" sz="2000">
                          <a:effectLst/>
                        </a:rPr>
                        <a:t> </a:t>
                      </a:r>
                      <a:endParaRPr lang="en-GB" sz="200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23850">
                <a:tc>
                  <a:txBody>
                    <a:bodyPr/>
                    <a:lstStyle/>
                    <a:p>
                      <a:pPr algn="ctr">
                        <a:spcAft>
                          <a:spcPts val="0"/>
                        </a:spcAft>
                        <a:tabLst>
                          <a:tab pos="540385" algn="l"/>
                          <a:tab pos="810260" algn="l"/>
                          <a:tab pos="990600" algn="l"/>
                        </a:tabLst>
                      </a:pPr>
                      <a:r>
                        <a:rPr lang="en-GB" sz="2000" dirty="0">
                          <a:effectLst/>
                        </a:rPr>
                        <a:t> </a:t>
                      </a:r>
                      <a:r>
                        <a:rPr lang="en-GB" sz="2000" dirty="0" smtClean="0">
                          <a:effectLst/>
                        </a:rPr>
                        <a:t>4</a:t>
                      </a: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r>
                        <a:rPr lang="en-GB" sz="2000" dirty="0">
                          <a:effectLst/>
                        </a:rPr>
                        <a:t> </a:t>
                      </a: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r>
                        <a:rPr lang="en-GB" sz="2000" dirty="0">
                          <a:effectLst/>
                        </a:rPr>
                        <a:t> </a:t>
                      </a: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r>
                        <a:rPr lang="en-GB" sz="2000" dirty="0">
                          <a:effectLst/>
                        </a:rPr>
                        <a:t> </a:t>
                      </a: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23850">
                <a:tc>
                  <a:txBody>
                    <a:bodyPr/>
                    <a:lstStyle/>
                    <a:p>
                      <a:pPr algn="ctr">
                        <a:spcAft>
                          <a:spcPts val="0"/>
                        </a:spcAft>
                        <a:tabLst>
                          <a:tab pos="540385" algn="l"/>
                          <a:tab pos="810260" algn="l"/>
                          <a:tab pos="990600" algn="l"/>
                        </a:tabLst>
                      </a:pPr>
                      <a:r>
                        <a:rPr lang="en-GB" sz="2000" dirty="0">
                          <a:effectLst/>
                        </a:rPr>
                        <a:t> </a:t>
                      </a:r>
                      <a:r>
                        <a:rPr lang="en-GB" sz="2000" dirty="0" smtClean="0">
                          <a:effectLst/>
                        </a:rPr>
                        <a:t>5</a:t>
                      </a: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r>
                        <a:rPr lang="en-GB" sz="2000" dirty="0">
                          <a:effectLst/>
                        </a:rPr>
                        <a:t> </a:t>
                      </a: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r>
                        <a:rPr lang="en-GB" sz="2000" dirty="0">
                          <a:effectLst/>
                        </a:rPr>
                        <a:t> </a:t>
                      </a: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23850">
                <a:tc>
                  <a:txBody>
                    <a:bodyPr/>
                    <a:lstStyle/>
                    <a:p>
                      <a:pPr algn="ctr">
                        <a:spcAft>
                          <a:spcPts val="0"/>
                        </a:spcAft>
                        <a:tabLst>
                          <a:tab pos="540385" algn="l"/>
                          <a:tab pos="810260" algn="l"/>
                          <a:tab pos="990600" algn="l"/>
                        </a:tabLst>
                      </a:pP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r>
                        <a:rPr lang="en-GB" sz="2000" dirty="0">
                          <a:effectLst/>
                        </a:rPr>
                        <a:t> </a:t>
                      </a: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r>
                        <a:rPr lang="en-GB" sz="2000" dirty="0" smtClean="0">
                          <a:effectLst/>
                        </a:rPr>
                        <a:t> </a:t>
                      </a: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23850">
                <a:tc>
                  <a:txBody>
                    <a:bodyPr/>
                    <a:lstStyle/>
                    <a:p>
                      <a:pPr algn="ctr">
                        <a:spcAft>
                          <a:spcPts val="0"/>
                        </a:spcAft>
                        <a:tabLst>
                          <a:tab pos="540385" algn="l"/>
                          <a:tab pos="810260" algn="l"/>
                          <a:tab pos="990600" algn="l"/>
                        </a:tabLst>
                      </a:pP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r>
                        <a:rPr lang="en-GB" sz="2000" dirty="0">
                          <a:effectLst/>
                        </a:rPr>
                        <a:t> </a:t>
                      </a: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r>
                        <a:rPr lang="en-GB" sz="2000" dirty="0">
                          <a:effectLst/>
                        </a:rPr>
                        <a:t> </a:t>
                      </a: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r>
                        <a:rPr lang="en-GB" sz="2000" dirty="0">
                          <a:effectLst/>
                        </a:rPr>
                        <a:t> </a:t>
                      </a: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3850">
                <a:tc>
                  <a:txBody>
                    <a:bodyPr/>
                    <a:lstStyle/>
                    <a:p>
                      <a:pPr algn="ctr">
                        <a:spcAft>
                          <a:spcPts val="0"/>
                        </a:spcAft>
                        <a:tabLst>
                          <a:tab pos="540385" algn="l"/>
                          <a:tab pos="810260" algn="l"/>
                          <a:tab pos="990600" algn="l"/>
                        </a:tabLst>
                      </a:pP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r>
                        <a:rPr lang="en-GB" sz="2000" dirty="0">
                          <a:effectLst/>
                        </a:rPr>
                        <a:t> </a:t>
                      </a: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r>
                        <a:rPr lang="en-GB" sz="2000">
                          <a:effectLst/>
                        </a:rPr>
                        <a:t> </a:t>
                      </a:r>
                      <a:endParaRPr lang="en-GB" sz="200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r>
                        <a:rPr lang="en-GB" sz="2000">
                          <a:effectLst/>
                        </a:rPr>
                        <a:t> </a:t>
                      </a:r>
                      <a:endParaRPr lang="en-GB" sz="200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23850">
                <a:tc>
                  <a:txBody>
                    <a:bodyPr/>
                    <a:lstStyle/>
                    <a:p>
                      <a:pPr algn="ctr">
                        <a:spcAft>
                          <a:spcPts val="0"/>
                        </a:spcAft>
                        <a:tabLst>
                          <a:tab pos="540385" algn="l"/>
                          <a:tab pos="810260" algn="l"/>
                          <a:tab pos="990600" algn="l"/>
                        </a:tabLst>
                      </a:pPr>
                      <a:r>
                        <a:rPr lang="en-GB" sz="2000" dirty="0" smtClean="0">
                          <a:effectLst/>
                          <a:latin typeface="+mn-lt"/>
                          <a:ea typeface="+mn-ea"/>
                        </a:rPr>
                        <a:t>6</a:t>
                      </a: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r>
                        <a:rPr lang="en-GB" sz="2000" dirty="0">
                          <a:effectLst/>
                        </a:rPr>
                        <a:t> </a:t>
                      </a: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r>
                        <a:rPr lang="en-GB" sz="2000">
                          <a:effectLst/>
                        </a:rPr>
                        <a:t> </a:t>
                      </a:r>
                      <a:endParaRPr lang="en-GB" sz="200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r>
                        <a:rPr lang="en-GB" sz="2000" dirty="0">
                          <a:effectLst/>
                        </a:rPr>
                        <a:t> </a:t>
                      </a: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23850">
                <a:tc>
                  <a:txBody>
                    <a:bodyPr/>
                    <a:lstStyle/>
                    <a:p>
                      <a:pPr algn="ctr">
                        <a:spcAft>
                          <a:spcPts val="0"/>
                        </a:spcAft>
                        <a:tabLst>
                          <a:tab pos="540385" algn="l"/>
                          <a:tab pos="810260" algn="l"/>
                          <a:tab pos="990600" algn="l"/>
                        </a:tabLst>
                      </a:pP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r>
                        <a:rPr lang="en-GB" sz="2000">
                          <a:effectLst/>
                        </a:rPr>
                        <a:t> </a:t>
                      </a:r>
                      <a:endParaRPr lang="en-GB" sz="200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r>
                        <a:rPr lang="en-GB" sz="2000">
                          <a:effectLst/>
                        </a:rPr>
                        <a:t> </a:t>
                      </a:r>
                      <a:endParaRPr lang="en-GB" sz="200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r>
                        <a:rPr lang="en-GB" sz="2000" dirty="0">
                          <a:effectLst/>
                        </a:rPr>
                        <a:t> </a:t>
                      </a: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23850">
                <a:tc>
                  <a:txBody>
                    <a:bodyPr/>
                    <a:lstStyle/>
                    <a:p>
                      <a:pPr algn="ctr">
                        <a:spcAft>
                          <a:spcPts val="0"/>
                        </a:spcAft>
                        <a:tabLst>
                          <a:tab pos="540385" algn="l"/>
                          <a:tab pos="810260" algn="l"/>
                          <a:tab pos="990600" algn="l"/>
                        </a:tabLst>
                      </a:pPr>
                      <a:r>
                        <a:rPr lang="en-GB" sz="2000">
                          <a:effectLst/>
                        </a:rPr>
                        <a:t> </a:t>
                      </a:r>
                      <a:endParaRPr lang="en-GB" sz="200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r>
                        <a:rPr lang="en-GB" sz="2000">
                          <a:effectLst/>
                        </a:rPr>
                        <a:t> </a:t>
                      </a:r>
                      <a:endParaRPr lang="en-GB" sz="200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r>
                        <a:rPr lang="en-GB" sz="2000">
                          <a:effectLst/>
                        </a:rPr>
                        <a:t> </a:t>
                      </a:r>
                      <a:endParaRPr lang="en-GB" sz="200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r>
                        <a:rPr lang="en-GB" sz="2000">
                          <a:effectLst/>
                        </a:rPr>
                        <a:t> </a:t>
                      </a:r>
                      <a:endParaRPr lang="en-GB" sz="200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23850">
                <a:tc>
                  <a:txBody>
                    <a:bodyPr/>
                    <a:lstStyle/>
                    <a:p>
                      <a:pPr algn="ctr">
                        <a:spcAft>
                          <a:spcPts val="0"/>
                        </a:spcAft>
                        <a:tabLst>
                          <a:tab pos="540385" algn="l"/>
                          <a:tab pos="810260" algn="l"/>
                          <a:tab pos="990600" algn="l"/>
                        </a:tabLst>
                      </a:pPr>
                      <a:r>
                        <a:rPr lang="en-GB" sz="2000">
                          <a:effectLst/>
                        </a:rPr>
                        <a:t> </a:t>
                      </a:r>
                      <a:endParaRPr lang="en-GB" sz="200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r>
                        <a:rPr lang="en-GB" sz="2000">
                          <a:effectLst/>
                        </a:rPr>
                        <a:t> </a:t>
                      </a:r>
                      <a:endParaRPr lang="en-GB" sz="200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r>
                        <a:rPr lang="en-GB" sz="2000">
                          <a:effectLst/>
                        </a:rPr>
                        <a:t> </a:t>
                      </a:r>
                      <a:endParaRPr lang="en-GB" sz="200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tabLst>
                          <a:tab pos="540385" algn="l"/>
                          <a:tab pos="810260" algn="l"/>
                          <a:tab pos="990600" algn="l"/>
                        </a:tabLst>
                      </a:pPr>
                      <a:r>
                        <a:rPr lang="en-GB" sz="2000" dirty="0">
                          <a:effectLst/>
                        </a:rPr>
                        <a:t> </a:t>
                      </a:r>
                      <a:endParaRPr lang="en-GB" sz="2000" dirty="0">
                        <a:effectLst/>
                        <a:latin typeface="Times New Roman"/>
                        <a:ea typeface="SimSu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36" name="Rectangle 35"/>
          <p:cNvSpPr/>
          <p:nvPr/>
        </p:nvSpPr>
        <p:spPr>
          <a:xfrm>
            <a:off x="4404175" y="3757046"/>
            <a:ext cx="312906" cy="369332"/>
          </a:xfrm>
          <a:prstGeom prst="rect">
            <a:avLst/>
          </a:prstGeom>
        </p:spPr>
        <p:txBody>
          <a:bodyPr wrap="none">
            <a:spAutoFit/>
          </a:bodyPr>
          <a:lstStyle/>
          <a:p>
            <a:r>
              <a:rPr lang="en-GB" dirty="0"/>
              <a:t>1</a:t>
            </a:r>
          </a:p>
        </p:txBody>
      </p:sp>
      <p:sp>
        <p:nvSpPr>
          <p:cNvPr id="37" name="Rectangle 36"/>
          <p:cNvSpPr/>
          <p:nvPr/>
        </p:nvSpPr>
        <p:spPr>
          <a:xfrm>
            <a:off x="2922736" y="2803146"/>
            <a:ext cx="441146" cy="369332"/>
          </a:xfrm>
          <a:prstGeom prst="rect">
            <a:avLst/>
          </a:prstGeom>
        </p:spPr>
        <p:txBody>
          <a:bodyPr wrap="none">
            <a:spAutoFit/>
          </a:bodyPr>
          <a:lstStyle/>
          <a:p>
            <a:r>
              <a:rPr lang="en-GB" dirty="0" smtClean="0"/>
              <a:t>10</a:t>
            </a:r>
            <a:endParaRPr lang="en-GB" dirty="0"/>
          </a:p>
        </p:txBody>
      </p:sp>
      <p:sp>
        <p:nvSpPr>
          <p:cNvPr id="52" name="Rectangle 51"/>
          <p:cNvSpPr/>
          <p:nvPr/>
        </p:nvSpPr>
        <p:spPr>
          <a:xfrm>
            <a:off x="2922736" y="3136618"/>
            <a:ext cx="441146" cy="369332"/>
          </a:xfrm>
          <a:prstGeom prst="rect">
            <a:avLst/>
          </a:prstGeom>
        </p:spPr>
        <p:txBody>
          <a:bodyPr wrap="none">
            <a:spAutoFit/>
          </a:bodyPr>
          <a:lstStyle/>
          <a:p>
            <a:r>
              <a:rPr lang="en-GB" dirty="0" smtClean="0"/>
              <a:t>10</a:t>
            </a:r>
            <a:endParaRPr lang="en-GB" dirty="0"/>
          </a:p>
        </p:txBody>
      </p:sp>
      <p:sp>
        <p:nvSpPr>
          <p:cNvPr id="53" name="Rectangle 52"/>
          <p:cNvSpPr/>
          <p:nvPr/>
        </p:nvSpPr>
        <p:spPr>
          <a:xfrm>
            <a:off x="5862918" y="3131996"/>
            <a:ext cx="441146" cy="369332"/>
          </a:xfrm>
          <a:prstGeom prst="rect">
            <a:avLst/>
          </a:prstGeom>
        </p:spPr>
        <p:txBody>
          <a:bodyPr wrap="none">
            <a:spAutoFit/>
          </a:bodyPr>
          <a:lstStyle/>
          <a:p>
            <a:r>
              <a:rPr lang="en-GB" dirty="0" smtClean="0"/>
              <a:t>10</a:t>
            </a:r>
            <a:endParaRPr lang="en-GB" dirty="0"/>
          </a:p>
        </p:txBody>
      </p:sp>
      <p:sp>
        <p:nvSpPr>
          <p:cNvPr id="55" name="Rectangle 54"/>
          <p:cNvSpPr/>
          <p:nvPr/>
        </p:nvSpPr>
        <p:spPr>
          <a:xfrm>
            <a:off x="2986856" y="3743170"/>
            <a:ext cx="441146" cy="369332"/>
          </a:xfrm>
          <a:prstGeom prst="rect">
            <a:avLst/>
          </a:prstGeom>
        </p:spPr>
        <p:txBody>
          <a:bodyPr wrap="none">
            <a:spAutoFit/>
          </a:bodyPr>
          <a:lstStyle/>
          <a:p>
            <a:r>
              <a:rPr lang="en-GB" dirty="0" smtClean="0"/>
              <a:t>12</a:t>
            </a:r>
            <a:endParaRPr lang="en-GB" dirty="0"/>
          </a:p>
        </p:txBody>
      </p:sp>
      <p:sp>
        <p:nvSpPr>
          <p:cNvPr id="56" name="Rectangle 55"/>
          <p:cNvSpPr/>
          <p:nvPr/>
        </p:nvSpPr>
        <p:spPr>
          <a:xfrm>
            <a:off x="5814550" y="4112502"/>
            <a:ext cx="441146" cy="369332"/>
          </a:xfrm>
          <a:prstGeom prst="rect">
            <a:avLst/>
          </a:prstGeom>
        </p:spPr>
        <p:txBody>
          <a:bodyPr wrap="none">
            <a:spAutoFit/>
          </a:bodyPr>
          <a:lstStyle/>
          <a:p>
            <a:r>
              <a:rPr lang="en-GB" dirty="0" smtClean="0"/>
              <a:t>12</a:t>
            </a:r>
            <a:endParaRPr lang="en-GB" dirty="0"/>
          </a:p>
        </p:txBody>
      </p:sp>
      <p:sp>
        <p:nvSpPr>
          <p:cNvPr id="57" name="Rectangle 56"/>
          <p:cNvSpPr/>
          <p:nvPr/>
        </p:nvSpPr>
        <p:spPr>
          <a:xfrm>
            <a:off x="2986856" y="4085391"/>
            <a:ext cx="441146" cy="305233"/>
          </a:xfrm>
          <a:prstGeom prst="rect">
            <a:avLst/>
          </a:prstGeom>
        </p:spPr>
        <p:txBody>
          <a:bodyPr wrap="none">
            <a:spAutoFit/>
          </a:bodyPr>
          <a:lstStyle/>
          <a:p>
            <a:r>
              <a:rPr lang="en-GB" dirty="0" smtClean="0"/>
              <a:t>12</a:t>
            </a:r>
            <a:endParaRPr lang="en-GB" dirty="0"/>
          </a:p>
        </p:txBody>
      </p:sp>
      <p:sp>
        <p:nvSpPr>
          <p:cNvPr id="58" name="Rectangle 57"/>
          <p:cNvSpPr/>
          <p:nvPr/>
        </p:nvSpPr>
        <p:spPr>
          <a:xfrm>
            <a:off x="4404175" y="5064895"/>
            <a:ext cx="312906" cy="369332"/>
          </a:xfrm>
          <a:prstGeom prst="rect">
            <a:avLst/>
          </a:prstGeom>
        </p:spPr>
        <p:txBody>
          <a:bodyPr wrap="none">
            <a:spAutoFit/>
          </a:bodyPr>
          <a:lstStyle/>
          <a:p>
            <a:r>
              <a:rPr lang="en-GB" dirty="0"/>
              <a:t>3</a:t>
            </a:r>
          </a:p>
        </p:txBody>
      </p:sp>
      <p:sp>
        <p:nvSpPr>
          <p:cNvPr id="59" name="Rectangle 58"/>
          <p:cNvSpPr/>
          <p:nvPr/>
        </p:nvSpPr>
        <p:spPr>
          <a:xfrm>
            <a:off x="2986856" y="4380281"/>
            <a:ext cx="441146" cy="369332"/>
          </a:xfrm>
          <a:prstGeom prst="rect">
            <a:avLst/>
          </a:prstGeom>
        </p:spPr>
        <p:txBody>
          <a:bodyPr wrap="none">
            <a:spAutoFit/>
          </a:bodyPr>
          <a:lstStyle/>
          <a:p>
            <a:r>
              <a:rPr lang="en-GB" dirty="0" smtClean="0"/>
              <a:t>14</a:t>
            </a:r>
            <a:endParaRPr lang="en-GB" dirty="0"/>
          </a:p>
        </p:txBody>
      </p:sp>
      <p:sp>
        <p:nvSpPr>
          <p:cNvPr id="61" name="Rectangle 60"/>
          <p:cNvSpPr/>
          <p:nvPr/>
        </p:nvSpPr>
        <p:spPr>
          <a:xfrm>
            <a:off x="2986856" y="4770097"/>
            <a:ext cx="441146" cy="369332"/>
          </a:xfrm>
          <a:prstGeom prst="rect">
            <a:avLst/>
          </a:prstGeom>
        </p:spPr>
        <p:txBody>
          <a:bodyPr wrap="none">
            <a:spAutoFit/>
          </a:bodyPr>
          <a:lstStyle/>
          <a:p>
            <a:r>
              <a:rPr lang="en-GB" dirty="0" smtClean="0"/>
              <a:t>14</a:t>
            </a:r>
            <a:endParaRPr lang="en-GB" dirty="0"/>
          </a:p>
        </p:txBody>
      </p:sp>
      <p:sp>
        <p:nvSpPr>
          <p:cNvPr id="62" name="Rectangle 61"/>
          <p:cNvSpPr/>
          <p:nvPr/>
        </p:nvSpPr>
        <p:spPr>
          <a:xfrm>
            <a:off x="2968924" y="5417979"/>
            <a:ext cx="441146" cy="369332"/>
          </a:xfrm>
          <a:prstGeom prst="rect">
            <a:avLst/>
          </a:prstGeom>
        </p:spPr>
        <p:txBody>
          <a:bodyPr wrap="none">
            <a:spAutoFit/>
          </a:bodyPr>
          <a:lstStyle/>
          <a:p>
            <a:r>
              <a:rPr lang="en-GB" dirty="0" smtClean="0"/>
              <a:t>16</a:t>
            </a:r>
            <a:endParaRPr lang="en-GB" dirty="0"/>
          </a:p>
        </p:txBody>
      </p:sp>
      <p:sp>
        <p:nvSpPr>
          <p:cNvPr id="63" name="Rectangle 62"/>
          <p:cNvSpPr/>
          <p:nvPr/>
        </p:nvSpPr>
        <p:spPr>
          <a:xfrm>
            <a:off x="5897107" y="4749613"/>
            <a:ext cx="441146" cy="369332"/>
          </a:xfrm>
          <a:prstGeom prst="rect">
            <a:avLst/>
          </a:prstGeom>
        </p:spPr>
        <p:txBody>
          <a:bodyPr wrap="none">
            <a:spAutoFit/>
          </a:bodyPr>
          <a:lstStyle/>
          <a:p>
            <a:r>
              <a:rPr lang="en-GB" dirty="0" smtClean="0"/>
              <a:t>14</a:t>
            </a:r>
            <a:endParaRPr lang="en-GB" dirty="0"/>
          </a:p>
        </p:txBody>
      </p:sp>
      <p:sp>
        <p:nvSpPr>
          <p:cNvPr id="65" name="Rectangle 64"/>
          <p:cNvSpPr/>
          <p:nvPr/>
        </p:nvSpPr>
        <p:spPr>
          <a:xfrm>
            <a:off x="4423750" y="4380281"/>
            <a:ext cx="312906" cy="369332"/>
          </a:xfrm>
          <a:prstGeom prst="rect">
            <a:avLst/>
          </a:prstGeom>
        </p:spPr>
        <p:txBody>
          <a:bodyPr wrap="none">
            <a:spAutoFit/>
          </a:bodyPr>
          <a:lstStyle/>
          <a:p>
            <a:r>
              <a:rPr lang="en-GB" dirty="0" smtClean="0"/>
              <a:t>2</a:t>
            </a:r>
            <a:endParaRPr lang="en-GB" dirty="0"/>
          </a:p>
        </p:txBody>
      </p:sp>
      <p:sp>
        <p:nvSpPr>
          <p:cNvPr id="66" name="Rectangle 65"/>
          <p:cNvSpPr/>
          <p:nvPr/>
        </p:nvSpPr>
        <p:spPr>
          <a:xfrm>
            <a:off x="5931297" y="5403346"/>
            <a:ext cx="441146" cy="369332"/>
          </a:xfrm>
          <a:prstGeom prst="rect">
            <a:avLst/>
          </a:prstGeom>
        </p:spPr>
        <p:txBody>
          <a:bodyPr wrap="none">
            <a:spAutoFit/>
          </a:bodyPr>
          <a:lstStyle/>
          <a:p>
            <a:r>
              <a:rPr lang="en-GB" dirty="0" smtClean="0"/>
              <a:t>16</a:t>
            </a:r>
            <a:endParaRPr lang="en-GB" dirty="0"/>
          </a:p>
        </p:txBody>
      </p:sp>
      <p:sp>
        <p:nvSpPr>
          <p:cNvPr id="67" name="Rectangle 66"/>
          <p:cNvSpPr/>
          <p:nvPr/>
        </p:nvSpPr>
        <p:spPr>
          <a:xfrm>
            <a:off x="2986856" y="5048256"/>
            <a:ext cx="441146" cy="369332"/>
          </a:xfrm>
          <a:prstGeom prst="rect">
            <a:avLst/>
          </a:prstGeom>
        </p:spPr>
        <p:txBody>
          <a:bodyPr wrap="none">
            <a:spAutoFit/>
          </a:bodyPr>
          <a:lstStyle/>
          <a:p>
            <a:r>
              <a:rPr lang="en-GB" dirty="0" smtClean="0"/>
              <a:t>16</a:t>
            </a:r>
            <a:endParaRPr lang="en-GB" dirty="0"/>
          </a:p>
        </p:txBody>
      </p:sp>
    </p:spTree>
    <p:extLst>
      <p:ext uri="{BB962C8B-B14F-4D97-AF65-F5344CB8AC3E}">
        <p14:creationId xmlns:p14="http://schemas.microsoft.com/office/powerpoint/2010/main" val="89791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arn(inVertical)">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barn(inVertical)">
                                      <p:cBhvr>
                                        <p:cTn id="17" dur="500"/>
                                        <p:tgtEl>
                                          <p:spTgt spid="5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barn(inVertical)">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barn(inVertical)">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6"/>
                                        </p:tgtEl>
                                        <p:attrNameLst>
                                          <p:attrName>style.visibility</p:attrName>
                                        </p:attrNameLst>
                                      </p:cBhvr>
                                      <p:to>
                                        <p:strVal val="visible"/>
                                      </p:to>
                                    </p:set>
                                    <p:animEffect transition="in" filter="barn(inVertical)">
                                      <p:cBhvr>
                                        <p:cTn id="37" dur="500"/>
                                        <p:tgtEl>
                                          <p:spTgt spid="5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barn(inVertical)">
                                      <p:cBhvr>
                                        <p:cTn id="42" dur="500"/>
                                        <p:tgtEl>
                                          <p:spTgt spid="5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barn(inVertical)">
                                      <p:cBhvr>
                                        <p:cTn id="47" dur="500"/>
                                        <p:tgtEl>
                                          <p:spTgt spid="6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61"/>
                                        </p:tgtEl>
                                        <p:attrNameLst>
                                          <p:attrName>style.visibility</p:attrName>
                                        </p:attrNameLst>
                                      </p:cBhvr>
                                      <p:to>
                                        <p:strVal val="visible"/>
                                      </p:to>
                                    </p:set>
                                    <p:animEffect transition="in" filter="barn(inVertical)">
                                      <p:cBhvr>
                                        <p:cTn id="52" dur="500"/>
                                        <p:tgtEl>
                                          <p:spTgt spid="6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barn(inVertical)">
                                      <p:cBhvr>
                                        <p:cTn id="57" dur="500"/>
                                        <p:tgtEl>
                                          <p:spTgt spid="6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67"/>
                                        </p:tgtEl>
                                        <p:attrNameLst>
                                          <p:attrName>style.visibility</p:attrName>
                                        </p:attrNameLst>
                                      </p:cBhvr>
                                      <p:to>
                                        <p:strVal val="visible"/>
                                      </p:to>
                                    </p:set>
                                    <p:animEffect transition="in" filter="barn(inVertical)">
                                      <p:cBhvr>
                                        <p:cTn id="62" dur="500"/>
                                        <p:tgtEl>
                                          <p:spTgt spid="6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58"/>
                                        </p:tgtEl>
                                        <p:attrNameLst>
                                          <p:attrName>style.visibility</p:attrName>
                                        </p:attrNameLst>
                                      </p:cBhvr>
                                      <p:to>
                                        <p:strVal val="visible"/>
                                      </p:to>
                                    </p:set>
                                    <p:animEffect transition="in" filter="barn(inVertical)">
                                      <p:cBhvr>
                                        <p:cTn id="67" dur="500"/>
                                        <p:tgtEl>
                                          <p:spTgt spid="58"/>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barn(inVertical)">
                                      <p:cBhvr>
                                        <p:cTn id="72" dur="500"/>
                                        <p:tgtEl>
                                          <p:spTgt spid="62"/>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66"/>
                                        </p:tgtEl>
                                        <p:attrNameLst>
                                          <p:attrName>style.visibility</p:attrName>
                                        </p:attrNameLst>
                                      </p:cBhvr>
                                      <p:to>
                                        <p:strVal val="visible"/>
                                      </p:to>
                                    </p:set>
                                    <p:animEffect transition="in" filter="barn(inVertical)">
                                      <p:cBhvr>
                                        <p:cTn id="7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52" grpId="0"/>
      <p:bldP spid="53" grpId="0"/>
      <p:bldP spid="55" grpId="0"/>
      <p:bldP spid="56" grpId="0"/>
      <p:bldP spid="57" grpId="0"/>
      <p:bldP spid="58" grpId="0"/>
      <p:bldP spid="59" grpId="0"/>
      <p:bldP spid="61" grpId="0"/>
      <p:bldP spid="62" grpId="0"/>
      <p:bldP spid="63" grpId="0"/>
      <p:bldP spid="65" grpId="0"/>
      <p:bldP spid="66" grpId="0"/>
      <p:bldP spid="67"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791" y="71295"/>
            <a:ext cx="8496944" cy="854968"/>
          </a:xfrm>
          <a:solidFill>
            <a:srgbClr val="8EB4E3"/>
          </a:solidFill>
          <a:ln w="3175">
            <a:noFill/>
          </a:ln>
        </p:spPr>
        <p:style>
          <a:lnRef idx="2">
            <a:schemeClr val="accent2"/>
          </a:lnRef>
          <a:fillRef idx="1">
            <a:schemeClr val="lt1"/>
          </a:fillRef>
          <a:effectRef idx="0">
            <a:schemeClr val="accent2"/>
          </a:effectRef>
          <a:fontRef idx="minor">
            <a:schemeClr val="dk1"/>
          </a:fontRef>
        </p:style>
        <p:txBody>
          <a:bodyPr>
            <a:normAutofit/>
          </a:bodyPr>
          <a:lstStyle/>
          <a:p>
            <a:r>
              <a:rPr lang="en-GB"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Trace Table</a:t>
            </a:r>
            <a:endParaRPr lang="en-GB"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04791" y="1004048"/>
            <a:ext cx="8559697" cy="4061012"/>
          </a:xfrm>
          <a:noFill/>
          <a:ln>
            <a:noFill/>
          </a:ln>
        </p:spPr>
        <p:style>
          <a:lnRef idx="2">
            <a:schemeClr val="accent3"/>
          </a:lnRef>
          <a:fillRef idx="1">
            <a:schemeClr val="lt1"/>
          </a:fillRef>
          <a:effectRef idx="0">
            <a:schemeClr val="accent3"/>
          </a:effectRef>
          <a:fontRef idx="minor">
            <a:schemeClr val="dk1"/>
          </a:fontRef>
        </p:style>
        <p:txBody>
          <a:bodyPr>
            <a:noAutofit/>
          </a:bodyPr>
          <a:lstStyle/>
          <a:p>
            <a:r>
              <a:rPr lang="en-US" sz="2400" dirty="0"/>
              <a:t>A trace table might appear to look very similar to a </a:t>
            </a:r>
            <a:r>
              <a:rPr lang="en-US" sz="2400" b="1" dirty="0" smtClean="0">
                <a:hlinkClick r:id="rId2"/>
              </a:rPr>
              <a:t>test plan</a:t>
            </a:r>
            <a:r>
              <a:rPr lang="en-US" sz="2400" dirty="0" smtClean="0"/>
              <a:t>, </a:t>
            </a:r>
            <a:r>
              <a:rPr lang="en-US" sz="2400" dirty="0"/>
              <a:t>but without the other headings like </a:t>
            </a:r>
            <a:r>
              <a:rPr lang="en-US" sz="2400" b="1" dirty="0">
                <a:effectLst>
                  <a:outerShdw blurRad="38100" dist="38100" dir="2700000" algn="tl">
                    <a:srgbClr val="000000">
                      <a:alpha val="43137"/>
                    </a:srgbClr>
                  </a:outerShdw>
                </a:effectLst>
              </a:rPr>
              <a:t>'expected outcome</a:t>
            </a:r>
            <a:r>
              <a:rPr lang="en-US" sz="2400" dirty="0"/>
              <a:t>' and </a:t>
            </a:r>
            <a:r>
              <a:rPr lang="en-US" sz="2400" b="1" dirty="0"/>
              <a:t>'actual </a:t>
            </a:r>
            <a:r>
              <a:rPr lang="en-US" sz="2400" b="1" dirty="0" smtClean="0"/>
              <a:t>outcome</a:t>
            </a:r>
            <a:r>
              <a:rPr lang="en-US" sz="2400" dirty="0" smtClean="0"/>
              <a:t>'.</a:t>
            </a:r>
            <a:endParaRPr lang="en-US" sz="2600" dirty="0"/>
          </a:p>
        </p:txBody>
      </p:sp>
      <p:graphicFrame>
        <p:nvGraphicFramePr>
          <p:cNvPr id="5" name="Table 4"/>
          <p:cNvGraphicFramePr>
            <a:graphicFrameLocks noGrp="1"/>
          </p:cNvGraphicFramePr>
          <p:nvPr>
            <p:extLst/>
          </p:nvPr>
        </p:nvGraphicFramePr>
        <p:xfrm>
          <a:off x="493059" y="2511015"/>
          <a:ext cx="6096000" cy="14833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70840">
                <a:tc>
                  <a:txBody>
                    <a:bodyPr/>
                    <a:lstStyle/>
                    <a:p>
                      <a:r>
                        <a:rPr lang="en-GB" dirty="0" smtClean="0"/>
                        <a:t>Y</a:t>
                      </a:r>
                      <a:endParaRPr lang="en-GB" dirty="0"/>
                    </a:p>
                  </a:txBody>
                  <a:tcPr/>
                </a:tc>
                <a:tc>
                  <a:txBody>
                    <a:bodyPr/>
                    <a:lstStyle/>
                    <a:p>
                      <a:r>
                        <a:rPr lang="en-GB" dirty="0" smtClean="0"/>
                        <a:t>X</a:t>
                      </a:r>
                      <a:endParaRPr lang="en-GB" dirty="0"/>
                    </a:p>
                  </a:txBody>
                  <a:tcPr/>
                </a:tc>
                <a:extLst>
                  <a:ext uri="{0D108BD9-81ED-4DB2-BD59-A6C34878D82A}">
                    <a16:rowId xmlns:a16="http://schemas.microsoft.com/office/drawing/2014/main" val="10000"/>
                  </a:ext>
                </a:extLst>
              </a:tr>
              <a:tr h="370840">
                <a:tc>
                  <a:txBody>
                    <a:bodyPr/>
                    <a:lstStyle/>
                    <a:p>
                      <a:r>
                        <a:rPr lang="en-GB" dirty="0" smtClean="0"/>
                        <a:t>13</a:t>
                      </a:r>
                      <a:endParaRPr lang="en-GB" dirty="0"/>
                    </a:p>
                  </a:txBody>
                  <a:tcPr/>
                </a:tc>
                <a:tc>
                  <a:txBody>
                    <a:bodyPr/>
                    <a:lstStyle/>
                    <a:p>
                      <a:r>
                        <a:rPr lang="en-GB" dirty="0" smtClean="0"/>
                        <a:t>15</a:t>
                      </a:r>
                      <a:endParaRPr lang="en-GB" dirty="0"/>
                    </a:p>
                  </a:txBody>
                  <a:tcPr/>
                </a:tc>
                <a:extLst>
                  <a:ext uri="{0D108BD9-81ED-4DB2-BD59-A6C34878D82A}">
                    <a16:rowId xmlns:a16="http://schemas.microsoft.com/office/drawing/2014/main" val="10001"/>
                  </a:ext>
                </a:extLst>
              </a:tr>
              <a:tr h="370840">
                <a:tc>
                  <a:txBody>
                    <a:bodyPr/>
                    <a:lstStyle/>
                    <a:p>
                      <a:r>
                        <a:rPr lang="en-GB" dirty="0" smtClean="0"/>
                        <a:t>25</a:t>
                      </a:r>
                      <a:endParaRPr lang="en-GB" dirty="0"/>
                    </a:p>
                  </a:txBody>
                  <a:tcPr/>
                </a:tc>
                <a:tc>
                  <a:txBody>
                    <a:bodyPr/>
                    <a:lstStyle/>
                    <a:p>
                      <a:r>
                        <a:rPr lang="en-GB" dirty="0" smtClean="0"/>
                        <a:t>27</a:t>
                      </a:r>
                      <a:endParaRPr lang="en-GB" dirty="0"/>
                    </a:p>
                  </a:txBody>
                  <a:tcPr/>
                </a:tc>
                <a:extLst>
                  <a:ext uri="{0D108BD9-81ED-4DB2-BD59-A6C34878D82A}">
                    <a16:rowId xmlns:a16="http://schemas.microsoft.com/office/drawing/2014/main" val="10002"/>
                  </a:ext>
                </a:extLst>
              </a:tr>
              <a:tr h="370840">
                <a:tc>
                  <a:txBody>
                    <a:bodyPr/>
                    <a:lstStyle/>
                    <a:p>
                      <a:r>
                        <a:rPr lang="en-GB" dirty="0" smtClean="0"/>
                        <a:t>1200</a:t>
                      </a:r>
                      <a:endParaRPr lang="en-GB" dirty="0"/>
                    </a:p>
                  </a:txBody>
                  <a:tcPr/>
                </a:tc>
                <a:tc>
                  <a:txBody>
                    <a:bodyPr/>
                    <a:lstStyle/>
                    <a:p>
                      <a:r>
                        <a:rPr lang="en-GB" dirty="0" smtClean="0"/>
                        <a:t>1202</a:t>
                      </a:r>
                      <a:endParaRPr lang="en-GB" dirty="0"/>
                    </a:p>
                  </a:txBody>
                  <a:tcPr/>
                </a:tc>
                <a:extLst>
                  <a:ext uri="{0D108BD9-81ED-4DB2-BD59-A6C34878D82A}">
                    <a16:rowId xmlns:a16="http://schemas.microsoft.com/office/drawing/2014/main" val="10003"/>
                  </a:ext>
                </a:extLst>
              </a:tr>
            </a:tbl>
          </a:graphicData>
        </a:graphic>
      </p:graphicFrame>
      <p:graphicFrame>
        <p:nvGraphicFramePr>
          <p:cNvPr id="4" name="Table 3"/>
          <p:cNvGraphicFramePr>
            <a:graphicFrameLocks noGrp="1"/>
          </p:cNvGraphicFramePr>
          <p:nvPr>
            <p:extLst/>
          </p:nvPr>
        </p:nvGraphicFramePr>
        <p:xfrm>
          <a:off x="404792" y="4606366"/>
          <a:ext cx="6964195" cy="1828800"/>
        </p:xfrm>
        <a:graphic>
          <a:graphicData uri="http://schemas.openxmlformats.org/drawingml/2006/table">
            <a:tbl>
              <a:tblPr firstRow="1" bandRow="1">
                <a:tableStyleId>{5C22544A-7EE6-4342-B048-85BDC9FD1C3A}</a:tableStyleId>
              </a:tblPr>
              <a:tblGrid>
                <a:gridCol w="1392839">
                  <a:extLst>
                    <a:ext uri="{9D8B030D-6E8A-4147-A177-3AD203B41FA5}">
                      <a16:colId xmlns:a16="http://schemas.microsoft.com/office/drawing/2014/main" val="20000"/>
                    </a:ext>
                  </a:extLst>
                </a:gridCol>
                <a:gridCol w="1392839">
                  <a:extLst>
                    <a:ext uri="{9D8B030D-6E8A-4147-A177-3AD203B41FA5}">
                      <a16:colId xmlns:a16="http://schemas.microsoft.com/office/drawing/2014/main" val="20001"/>
                    </a:ext>
                  </a:extLst>
                </a:gridCol>
                <a:gridCol w="1392839">
                  <a:extLst>
                    <a:ext uri="{9D8B030D-6E8A-4147-A177-3AD203B41FA5}">
                      <a16:colId xmlns:a16="http://schemas.microsoft.com/office/drawing/2014/main" val="20002"/>
                    </a:ext>
                  </a:extLst>
                </a:gridCol>
                <a:gridCol w="1392839">
                  <a:extLst>
                    <a:ext uri="{9D8B030D-6E8A-4147-A177-3AD203B41FA5}">
                      <a16:colId xmlns:a16="http://schemas.microsoft.com/office/drawing/2014/main" val="20003"/>
                    </a:ext>
                  </a:extLst>
                </a:gridCol>
                <a:gridCol w="1392839">
                  <a:extLst>
                    <a:ext uri="{9D8B030D-6E8A-4147-A177-3AD203B41FA5}">
                      <a16:colId xmlns:a16="http://schemas.microsoft.com/office/drawing/2014/main" val="20004"/>
                    </a:ext>
                  </a:extLst>
                </a:gridCol>
              </a:tblGrid>
              <a:tr h="370840">
                <a:tc>
                  <a:txBody>
                    <a:bodyPr/>
                    <a:lstStyle/>
                    <a:p>
                      <a:r>
                        <a:rPr lang="en-GB" dirty="0" smtClean="0"/>
                        <a:t>What is tested</a:t>
                      </a:r>
                      <a:endParaRPr lang="en-GB" dirty="0"/>
                    </a:p>
                  </a:txBody>
                  <a:tcPr/>
                </a:tc>
                <a:tc>
                  <a:txBody>
                    <a:bodyPr/>
                    <a:lstStyle/>
                    <a:p>
                      <a:r>
                        <a:rPr lang="en-GB" dirty="0" smtClean="0"/>
                        <a:t>How and Test Data</a:t>
                      </a:r>
                      <a:endParaRPr lang="en-GB" dirty="0"/>
                    </a:p>
                  </a:txBody>
                  <a:tcPr/>
                </a:tc>
                <a:tc>
                  <a:txBody>
                    <a:bodyPr/>
                    <a:lstStyle/>
                    <a:p>
                      <a:r>
                        <a:rPr lang="en-GB" dirty="0" smtClean="0"/>
                        <a:t>Expected Outcome</a:t>
                      </a:r>
                      <a:endParaRPr lang="en-GB" dirty="0"/>
                    </a:p>
                  </a:txBody>
                  <a:tcPr/>
                </a:tc>
                <a:tc>
                  <a:txBody>
                    <a:bodyPr/>
                    <a:lstStyle/>
                    <a:p>
                      <a:r>
                        <a:rPr lang="en-GB" dirty="0" smtClean="0"/>
                        <a:t>Actual Outcome</a:t>
                      </a:r>
                      <a:endParaRPr lang="en-GB" dirty="0"/>
                    </a:p>
                  </a:txBody>
                  <a:tcPr/>
                </a:tc>
                <a:tc>
                  <a:txBody>
                    <a:bodyPr/>
                    <a:lstStyle/>
                    <a:p>
                      <a:r>
                        <a:rPr lang="en-GB" dirty="0" smtClean="0"/>
                        <a:t>Action</a:t>
                      </a:r>
                      <a:endParaRPr lang="en-GB" dirty="0"/>
                    </a:p>
                  </a:txBody>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t>Testing that menu option is valid</a:t>
                      </a:r>
                      <a:endParaRPr lang="en-GB" sz="1800" dirty="0"/>
                    </a:p>
                  </a:txBody>
                  <a:tcPr/>
                </a:tc>
                <a:tc>
                  <a:txBody>
                    <a:bodyPr/>
                    <a:lstStyle/>
                    <a:p>
                      <a:r>
                        <a:rPr lang="en-GB" dirty="0" smtClean="0"/>
                        <a:t>Run the code enter “2”</a:t>
                      </a:r>
                      <a:endParaRPr lang="en-GB"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smtClean="0"/>
                        <a:t>Should go to menu option 2</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dirty="0" smtClean="0"/>
                        <a:t>Goes to menu option</a:t>
                      </a:r>
                    </a:p>
                  </a:txBody>
                  <a:tcPr/>
                </a:tc>
                <a:tc>
                  <a:txBody>
                    <a:bodyPr/>
                    <a:lstStyle/>
                    <a:p>
                      <a:r>
                        <a:rPr lang="en-GB" dirty="0" smtClean="0"/>
                        <a:t>No action</a:t>
                      </a:r>
                      <a:endParaRPr lang="en-GB" dirty="0"/>
                    </a:p>
                  </a:txBody>
                  <a:tcPr/>
                </a:tc>
                <a:extLst>
                  <a:ext uri="{0D108BD9-81ED-4DB2-BD59-A6C34878D82A}">
                    <a16:rowId xmlns:a16="http://schemas.microsoft.com/office/drawing/2014/main" val="10001"/>
                  </a:ext>
                </a:extLst>
              </a:tr>
            </a:tbl>
          </a:graphicData>
        </a:graphic>
      </p:graphicFrame>
      <p:sp>
        <p:nvSpPr>
          <p:cNvPr id="6" name="Rectangle 5"/>
          <p:cNvSpPr/>
          <p:nvPr/>
        </p:nvSpPr>
        <p:spPr>
          <a:xfrm>
            <a:off x="7375904" y="5326522"/>
            <a:ext cx="1756186" cy="523220"/>
          </a:xfrm>
          <a:prstGeom prst="rect">
            <a:avLst/>
          </a:prstGeom>
        </p:spPr>
        <p:txBody>
          <a:bodyPr wrap="none">
            <a:spAutoFit/>
          </a:bodyPr>
          <a:lstStyle/>
          <a:p>
            <a:r>
              <a:rPr lang="en-US" sz="2800" b="1" dirty="0" smtClean="0">
                <a:solidFill>
                  <a:schemeClr val="tx1">
                    <a:lumMod val="95000"/>
                    <a:lumOff val="5000"/>
                  </a:schemeClr>
                </a:solidFill>
              </a:rPr>
              <a:t>Test Plan</a:t>
            </a:r>
            <a:endParaRPr lang="en-GB" sz="2800" dirty="0">
              <a:solidFill>
                <a:schemeClr val="tx1">
                  <a:lumMod val="95000"/>
                  <a:lumOff val="5000"/>
                </a:schemeClr>
              </a:solidFill>
            </a:endParaRPr>
          </a:p>
        </p:txBody>
      </p:sp>
      <p:sp>
        <p:nvSpPr>
          <p:cNvPr id="7" name="Rectangle 6"/>
          <p:cNvSpPr/>
          <p:nvPr/>
        </p:nvSpPr>
        <p:spPr>
          <a:xfrm>
            <a:off x="6754214" y="3059668"/>
            <a:ext cx="2521652" cy="584775"/>
          </a:xfrm>
          <a:prstGeom prst="rect">
            <a:avLst/>
          </a:prstGeom>
        </p:spPr>
        <p:txBody>
          <a:bodyPr wrap="none">
            <a:spAutoFit/>
          </a:bodyPr>
          <a:lstStyle/>
          <a:p>
            <a:r>
              <a:rPr lang="en-US" sz="3200" b="1" dirty="0" smtClean="0">
                <a:effectLst>
                  <a:outerShdw blurRad="38100" dist="38100" dir="2700000" algn="tl">
                    <a:srgbClr val="000000">
                      <a:alpha val="43137"/>
                    </a:srgbClr>
                  </a:outerShdw>
                </a:effectLst>
              </a:rPr>
              <a:t>Trace Table </a:t>
            </a:r>
            <a:endParaRPr lang="en-GB"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959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Trace Table</a:t>
            </a:r>
            <a:endParaRPr lang="en-GB" b="1" dirty="0">
              <a:solidFill>
                <a:schemeClr val="tx1"/>
              </a:solidFill>
              <a:effectLst>
                <a:outerShdw blurRad="38100" dist="38100" dir="2700000" algn="tl">
                  <a:srgbClr val="000000">
                    <a:alpha val="43137"/>
                  </a:srgbClr>
                </a:outerShdw>
              </a:effectLst>
            </a:endParaRPr>
          </a:p>
        </p:txBody>
      </p:sp>
      <p:sp>
        <p:nvSpPr>
          <p:cNvPr id="3" name="Text Placeholder 2"/>
          <p:cNvSpPr>
            <a:spLocks noGrp="1"/>
          </p:cNvSpPr>
          <p:nvPr>
            <p:ph idx="1"/>
          </p:nvPr>
        </p:nvSpPr>
        <p:spPr>
          <a:xfrm>
            <a:off x="367553" y="1166814"/>
            <a:ext cx="8229600" cy="2634221"/>
          </a:xfrm>
        </p:spPr>
        <p:txBody>
          <a:bodyPr/>
          <a:lstStyle/>
          <a:p>
            <a:r>
              <a:rPr lang="en-US" sz="2400" dirty="0"/>
              <a:t>A primary teacher likes to start her </a:t>
            </a:r>
            <a:r>
              <a:rPr lang="en-US" sz="2400" dirty="0" err="1"/>
              <a:t>maths</a:t>
            </a:r>
            <a:r>
              <a:rPr lang="en-US" sz="2400" dirty="0"/>
              <a:t> lesson by displaying a number sequence </a:t>
            </a:r>
            <a:r>
              <a:rPr lang="en-US" sz="2400" dirty="0" err="1"/>
              <a:t>maths</a:t>
            </a:r>
            <a:r>
              <a:rPr lang="en-US" sz="2400" dirty="0"/>
              <a:t> challenge on the board. </a:t>
            </a:r>
            <a:endParaRPr lang="en-US" sz="2400" dirty="0" smtClean="0"/>
          </a:p>
          <a:p>
            <a:r>
              <a:rPr lang="en-US" sz="2400" dirty="0" smtClean="0"/>
              <a:t>Here </a:t>
            </a:r>
            <a:r>
              <a:rPr lang="en-US" sz="2400" dirty="0"/>
              <a:t>are the last three challenges she has used with her class. </a:t>
            </a:r>
            <a:endParaRPr lang="en-US" sz="2400" dirty="0" smtClean="0"/>
          </a:p>
          <a:p>
            <a:r>
              <a:rPr lang="en-US" sz="2400" dirty="0" smtClean="0"/>
              <a:t>Can </a:t>
            </a:r>
            <a:r>
              <a:rPr lang="en-US" sz="2400" dirty="0"/>
              <a:t>you solve these?</a:t>
            </a:r>
            <a:endParaRPr lang="en-GB" sz="2400" dirty="0"/>
          </a:p>
        </p:txBody>
      </p:sp>
      <p:pic>
        <p:nvPicPr>
          <p:cNvPr id="1028" name="Picture 4" descr="number-sequenc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9999" y="3879664"/>
            <a:ext cx="4457700" cy="6953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umber-sequence-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999" y="4765956"/>
            <a:ext cx="4457700" cy="6667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number-sequenc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999" y="5719856"/>
            <a:ext cx="4457700" cy="7048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61648" y="3970943"/>
            <a:ext cx="528917" cy="461665"/>
          </a:xfrm>
          <a:prstGeom prst="rect">
            <a:avLst/>
          </a:prstGeom>
          <a:solidFill>
            <a:schemeClr val="bg1"/>
          </a:solidFill>
        </p:spPr>
        <p:txBody>
          <a:bodyPr wrap="square" rtlCol="0">
            <a:spAutoFit/>
          </a:bodyPr>
          <a:lstStyle/>
          <a:p>
            <a:r>
              <a:rPr lang="en-GB" sz="2400" dirty="0" smtClean="0"/>
              <a:t>23</a:t>
            </a:r>
            <a:endParaRPr lang="en-GB" sz="2400" dirty="0"/>
          </a:p>
        </p:txBody>
      </p:sp>
      <p:sp>
        <p:nvSpPr>
          <p:cNvPr id="10" name="TextBox 9"/>
          <p:cNvSpPr txBox="1"/>
          <p:nvPr/>
        </p:nvSpPr>
        <p:spPr>
          <a:xfrm>
            <a:off x="4661647" y="4840664"/>
            <a:ext cx="528917" cy="461665"/>
          </a:xfrm>
          <a:prstGeom prst="rect">
            <a:avLst/>
          </a:prstGeom>
          <a:solidFill>
            <a:schemeClr val="bg1"/>
          </a:solidFill>
        </p:spPr>
        <p:txBody>
          <a:bodyPr wrap="square" rtlCol="0">
            <a:spAutoFit/>
          </a:bodyPr>
          <a:lstStyle/>
          <a:p>
            <a:r>
              <a:rPr lang="en-GB" sz="2400" dirty="0" smtClean="0"/>
              <a:t>28</a:t>
            </a:r>
            <a:endParaRPr lang="en-GB" sz="2400" dirty="0"/>
          </a:p>
        </p:txBody>
      </p:sp>
      <p:sp>
        <p:nvSpPr>
          <p:cNvPr id="11" name="TextBox 10"/>
          <p:cNvSpPr txBox="1"/>
          <p:nvPr/>
        </p:nvSpPr>
        <p:spPr>
          <a:xfrm>
            <a:off x="4661647" y="5841448"/>
            <a:ext cx="528917" cy="461665"/>
          </a:xfrm>
          <a:prstGeom prst="rect">
            <a:avLst/>
          </a:prstGeom>
          <a:solidFill>
            <a:schemeClr val="bg1"/>
          </a:solidFill>
        </p:spPr>
        <p:txBody>
          <a:bodyPr wrap="square" rtlCol="0">
            <a:spAutoFit/>
          </a:bodyPr>
          <a:lstStyle/>
          <a:p>
            <a:r>
              <a:rPr lang="en-GB" sz="2400" dirty="0" smtClean="0"/>
              <a:t>39</a:t>
            </a:r>
            <a:endParaRPr lang="en-GB" sz="2400" dirty="0"/>
          </a:p>
        </p:txBody>
      </p:sp>
    </p:spTree>
    <p:extLst>
      <p:ext uri="{BB962C8B-B14F-4D97-AF65-F5344CB8AC3E}">
        <p14:creationId xmlns:p14="http://schemas.microsoft.com/office/powerpoint/2010/main" val="372630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barn(inVertical)">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barn(inVertical)">
                                      <p:cBhvr>
                                        <p:cTn id="32" dur="500"/>
                                        <p:tgtEl>
                                          <p:spTgt spid="103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32"/>
                                        </p:tgtEl>
                                        <p:attrNameLst>
                                          <p:attrName>style.visibility</p:attrName>
                                        </p:attrNameLst>
                                      </p:cBhvr>
                                      <p:to>
                                        <p:strVal val="visible"/>
                                      </p:to>
                                    </p:set>
                                    <p:animEffect transition="in" filter="barn(inVertical)">
                                      <p:cBhvr>
                                        <p:cTn id="37" dur="500"/>
                                        <p:tgtEl>
                                          <p:spTgt spid="103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barn(inVertical)">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barn(inVertical)">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5" grpId="0" animBg="1"/>
      <p:bldP spid="10" grpId="0" animBg="1"/>
      <p:bldP spid="11"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Trace Table</a:t>
            </a:r>
            <a:endParaRPr lang="en-GB" b="1" dirty="0">
              <a:solidFill>
                <a:schemeClr val="tx1"/>
              </a:solidFill>
              <a:effectLst>
                <a:outerShdw blurRad="38100" dist="38100" dir="2700000" algn="tl">
                  <a:srgbClr val="000000">
                    <a:alpha val="43137"/>
                  </a:srgbClr>
                </a:outerShdw>
              </a:effectLst>
            </a:endParaRPr>
          </a:p>
        </p:txBody>
      </p:sp>
      <p:sp>
        <p:nvSpPr>
          <p:cNvPr id="3" name="Text Placeholder 2"/>
          <p:cNvSpPr>
            <a:spLocks noGrp="1"/>
          </p:cNvSpPr>
          <p:nvPr>
            <p:ph idx="1"/>
          </p:nvPr>
        </p:nvSpPr>
        <p:spPr>
          <a:xfrm>
            <a:off x="457200" y="1166813"/>
            <a:ext cx="8229600" cy="2562505"/>
          </a:xfrm>
          <a:ln>
            <a:noFill/>
          </a:ln>
        </p:spPr>
        <p:txBody>
          <a:bodyPr/>
          <a:lstStyle/>
          <a:p>
            <a:r>
              <a:rPr lang="en-US" dirty="0"/>
              <a:t>The primary teacher decided to create some Python script to help them create similar number sequences.</a:t>
            </a:r>
          </a:p>
          <a:p>
            <a:r>
              <a:rPr lang="en-US" dirty="0"/>
              <a:t>Here is the pseudo-code for her first script:</a:t>
            </a:r>
          </a:p>
          <a:p>
            <a:endParaRPr lang="en-GB" dirty="0"/>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804" y="3863787"/>
            <a:ext cx="5856436" cy="2734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4339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49"/>
                                        </p:tgtEl>
                                        <p:attrNameLst>
                                          <p:attrName>style.visibility</p:attrName>
                                        </p:attrNameLst>
                                      </p:cBhvr>
                                      <p:to>
                                        <p:strVal val="visible"/>
                                      </p:to>
                                    </p:set>
                                    <p:animEffect transition="in" filter="barn(inVertical)">
                                      <p:cBhvr>
                                        <p:cTn id="17" dur="500"/>
                                        <p:tgtEl>
                                          <p:spTgt spid="20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382" y="-19766"/>
            <a:ext cx="8778617" cy="623923"/>
          </a:xfrm>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Answer</a:t>
            </a:r>
            <a:endParaRPr lang="en-GB"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endParaRPr lang="en-GB" sz="2800" dirty="0"/>
          </a:p>
        </p:txBody>
      </p:sp>
      <p:sp>
        <p:nvSpPr>
          <p:cNvPr id="6" name="Content Placeholder 2"/>
          <p:cNvSpPr txBox="1">
            <a:spLocks/>
          </p:cNvSpPr>
          <p:nvPr/>
        </p:nvSpPr>
        <p:spPr>
          <a:xfrm>
            <a:off x="683568" y="1340768"/>
            <a:ext cx="7848872" cy="4464496"/>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4000" dirty="0"/>
          </a:p>
        </p:txBody>
      </p:sp>
      <p:pic>
        <p:nvPicPr>
          <p:cNvPr id="4" name="Picture 3"/>
          <p:cNvPicPr>
            <a:picLocks noChangeAspect="1"/>
          </p:cNvPicPr>
          <p:nvPr/>
        </p:nvPicPr>
        <p:blipFill rotWithShape="1">
          <a:blip r:embed="rId2"/>
          <a:srcRect l="23556" t="33648" r="21169"/>
          <a:stretch/>
        </p:blipFill>
        <p:spPr>
          <a:xfrm>
            <a:off x="365383" y="732597"/>
            <a:ext cx="8781441" cy="5929460"/>
          </a:xfrm>
          <a:prstGeom prst="rect">
            <a:avLst/>
          </a:prstGeom>
        </p:spPr>
      </p:pic>
    </p:spTree>
    <p:extLst>
      <p:ext uri="{BB962C8B-B14F-4D97-AF65-F5344CB8AC3E}">
        <p14:creationId xmlns:p14="http://schemas.microsoft.com/office/powerpoint/2010/main" val="4478602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2835"/>
            <a:ext cx="8229600" cy="590550"/>
          </a:xfrm>
          <a:solidFill>
            <a:srgbClr val="8EB4E3"/>
          </a:solidFill>
        </p:spPr>
        <p:txBody>
          <a:bodyPr/>
          <a:lstStyle/>
          <a:p>
            <a:r>
              <a:rPr lang="en-GB" b="1" dirty="0" smtClean="0">
                <a:solidFill>
                  <a:schemeClr val="tx1"/>
                </a:solidFill>
                <a:effectLst>
                  <a:outerShdw blurRad="38100" dist="38100" dir="2700000" algn="tl">
                    <a:srgbClr val="000000">
                      <a:alpha val="43137"/>
                    </a:srgbClr>
                  </a:outerShdw>
                </a:effectLst>
              </a:rPr>
              <a:t>Trace Table</a:t>
            </a:r>
            <a:endParaRPr lang="en-GB" b="1" dirty="0">
              <a:solidFill>
                <a:schemeClr val="tx1"/>
              </a:solidFill>
              <a:effectLst>
                <a:outerShdw blurRad="38100" dist="38100" dir="2700000" algn="tl">
                  <a:srgbClr val="000000">
                    <a:alpha val="43137"/>
                  </a:srgbClr>
                </a:outerShdw>
              </a:effectLst>
            </a:endParaRPr>
          </a:p>
        </p:txBody>
      </p:sp>
      <p:sp>
        <p:nvSpPr>
          <p:cNvPr id="3" name="Text Placeholder 2"/>
          <p:cNvSpPr>
            <a:spLocks noGrp="1"/>
          </p:cNvSpPr>
          <p:nvPr>
            <p:ph idx="1"/>
          </p:nvPr>
        </p:nvSpPr>
        <p:spPr>
          <a:xfrm>
            <a:off x="457200" y="754437"/>
            <a:ext cx="8229600" cy="1450881"/>
          </a:xfrm>
          <a:ln>
            <a:noFill/>
          </a:ln>
        </p:spPr>
        <p:txBody>
          <a:bodyPr/>
          <a:lstStyle/>
          <a:p>
            <a:r>
              <a:rPr lang="en-US" sz="2600" dirty="0"/>
              <a:t>To make sure her script is working she decided to complete a dry run test using a </a:t>
            </a:r>
            <a:r>
              <a:rPr lang="en-US" sz="2600" b="1" dirty="0" smtClean="0">
                <a:effectLst>
                  <a:outerShdw blurRad="38100" dist="38100" dir="2700000" algn="tl">
                    <a:srgbClr val="000000">
                      <a:alpha val="43137"/>
                    </a:srgbClr>
                  </a:outerShdw>
                </a:effectLst>
              </a:rPr>
              <a:t>Trace </a:t>
            </a:r>
            <a:r>
              <a:rPr lang="en-US" sz="2600" b="1" dirty="0">
                <a:effectLst>
                  <a:outerShdw blurRad="38100" dist="38100" dir="2700000" algn="tl">
                    <a:srgbClr val="000000">
                      <a:alpha val="43137"/>
                    </a:srgbClr>
                  </a:outerShdw>
                </a:effectLst>
              </a:rPr>
              <a:t>T</a:t>
            </a:r>
            <a:r>
              <a:rPr lang="en-US" sz="2600" b="1" dirty="0" smtClean="0">
                <a:effectLst>
                  <a:outerShdw blurRad="38100" dist="38100" dir="2700000" algn="tl">
                    <a:srgbClr val="000000">
                      <a:alpha val="43137"/>
                    </a:srgbClr>
                  </a:outerShdw>
                </a:effectLst>
              </a:rPr>
              <a:t>able</a:t>
            </a:r>
            <a:r>
              <a:rPr lang="en-US" sz="2600" dirty="0"/>
              <a:t>. </a:t>
            </a:r>
            <a:endParaRPr lang="en-US" sz="2600" dirty="0" smtClean="0"/>
          </a:p>
          <a:p>
            <a:r>
              <a:rPr lang="en-US" sz="2600" dirty="0" smtClean="0"/>
              <a:t>See </a:t>
            </a:r>
            <a:r>
              <a:rPr lang="en-US" sz="2600" dirty="0"/>
              <a:t>animation below:</a:t>
            </a:r>
            <a:endParaRPr lang="en-GB" sz="2600" dirty="0"/>
          </a:p>
        </p:txBody>
      </p:sp>
      <p:pic>
        <p:nvPicPr>
          <p:cNvPr id="1026" name="Picture 2" descr="E:\Ahmad Jalloh E-Portfolio\Teaching\Manchester Comm Academy\Other\Computer Science at MCA\Year 10 and 11\GCSE Computer Science 9 -1\Unit 2 Computational Thinking\2.1-Algorithm\Lesson 8 - Merge Sorting\trace-table-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48365" y="2301484"/>
            <a:ext cx="6730813" cy="443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677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barn(inVertical)">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Plenary</a:t>
            </a:r>
            <a:endParaRPr lang="en-GB"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GB" sz="2800" dirty="0"/>
              <a:t>Use multiple choice questions for this unit of </a:t>
            </a:r>
            <a:r>
              <a:rPr lang="en-GB" sz="2800" dirty="0" smtClean="0"/>
              <a:t>work</a:t>
            </a:r>
            <a:r>
              <a:rPr lang="en-GB" dirty="0" smtClean="0"/>
              <a:t>.</a:t>
            </a:r>
            <a:endParaRPr lang="en-GB" sz="2800" dirty="0"/>
          </a:p>
        </p:txBody>
      </p:sp>
      <p:sp>
        <p:nvSpPr>
          <p:cNvPr id="6" name="Content Placeholder 2"/>
          <p:cNvSpPr txBox="1">
            <a:spLocks/>
          </p:cNvSpPr>
          <p:nvPr/>
        </p:nvSpPr>
        <p:spPr>
          <a:xfrm>
            <a:off x="683568" y="1340768"/>
            <a:ext cx="7848872" cy="4464496"/>
          </a:xfrm>
          <a:prstGeom prst="rect">
            <a:avLst/>
          </a:prstGeom>
        </p:spPr>
        <p:txBody>
          <a:bodyPr>
            <a:normAutofit/>
          </a:bodyPr>
          <a:lst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GB" sz="4000" dirty="0"/>
          </a:p>
        </p:txBody>
      </p:sp>
    </p:spTree>
    <p:extLst>
      <p:ext uri="{BB962C8B-B14F-4D97-AF65-F5344CB8AC3E}">
        <p14:creationId xmlns:p14="http://schemas.microsoft.com/office/powerpoint/2010/main" val="11333952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Definitions</a:t>
            </a:r>
            <a:endParaRPr lang="en-GB" b="1" dirty="0">
              <a:solidFill>
                <a:schemeClr val="tx1"/>
              </a:solidFill>
              <a:effectLst>
                <a:outerShdw blurRad="38100" dist="38100" dir="2700000" algn="tl">
                  <a:srgbClr val="000000">
                    <a:alpha val="43137"/>
                  </a:srgbClr>
                </a:outerShdw>
              </a:effectLst>
            </a:endParaRPr>
          </a:p>
        </p:txBody>
      </p:sp>
      <p:sp>
        <p:nvSpPr>
          <p:cNvPr id="3" name="Text Placeholder 2"/>
          <p:cNvSpPr>
            <a:spLocks noGrp="1"/>
          </p:cNvSpPr>
          <p:nvPr>
            <p:ph idx="1"/>
          </p:nvPr>
        </p:nvSpPr>
        <p:spPr>
          <a:ln>
            <a:noFill/>
          </a:ln>
        </p:spPr>
        <p:txBody>
          <a:bodyPr/>
          <a:lstStyle/>
          <a:p>
            <a:r>
              <a:rPr lang="en-GB" b="1" dirty="0" smtClean="0"/>
              <a:t>Computational thinking:</a:t>
            </a:r>
          </a:p>
          <a:p>
            <a:pPr lvl="1">
              <a:buFont typeface="Arial" panose="020B0604020202020204" pitchFamily="34" charset="0"/>
              <a:buChar char="−"/>
            </a:pPr>
            <a:r>
              <a:rPr lang="en-GB" sz="2800" dirty="0" smtClean="0"/>
              <a:t>The use of computers to solve problems.</a:t>
            </a:r>
          </a:p>
          <a:p>
            <a:pPr lvl="1">
              <a:buFont typeface="Arial" panose="020B0604020202020204" pitchFamily="34" charset="0"/>
              <a:buChar char="−"/>
            </a:pPr>
            <a:r>
              <a:rPr lang="en-GB" sz="2800" dirty="0" smtClean="0"/>
              <a:t>Development of algorithms to solve problems.</a:t>
            </a:r>
          </a:p>
          <a:p>
            <a:pPr lvl="1">
              <a:buFont typeface="Arial" panose="020B0604020202020204" pitchFamily="34" charset="0"/>
              <a:buChar char="−"/>
            </a:pPr>
            <a:r>
              <a:rPr lang="en-GB" sz="2800" dirty="0" smtClean="0"/>
              <a:t>Using abstraction, decomposition and algorithmic thinking (we’ll look at these today).</a:t>
            </a:r>
            <a:endParaRPr lang="en-GB" sz="2800" dirty="0"/>
          </a:p>
        </p:txBody>
      </p:sp>
    </p:spTree>
    <p:extLst>
      <p:ext uri="{BB962C8B-B14F-4D97-AF65-F5344CB8AC3E}">
        <p14:creationId xmlns:p14="http://schemas.microsoft.com/office/powerpoint/2010/main" val="314983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3568" y="3246156"/>
            <a:ext cx="7749232" cy="3200826"/>
          </a:xfrm>
          <a:prstGeom prst="roundRect">
            <a:avLst>
              <a:gd name="adj" fmla="val 16667"/>
            </a:avLst>
          </a:prstGeom>
          <a:noFill/>
          <a:ln w="9525">
            <a:solidFill>
              <a:srgbClr val="008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noAutofit/>
          </a:bodyPr>
          <a:lstStyle>
            <a:lvl1pPr algn="ctr" defTabSz="457200" rtl="0" eaLnBrk="0" fontAlgn="base" hangingPunct="0">
              <a:spcBef>
                <a:spcPct val="0"/>
              </a:spcBef>
              <a:spcAft>
                <a:spcPct val="0"/>
              </a:spcAft>
              <a:defRPr lang="en-US" sz="4400" kern="1200" dirty="0">
                <a:solidFill>
                  <a:srgbClr val="FFFFFF"/>
                </a:solidFill>
                <a:latin typeface="Arial" pitchFamily="34" charset="0"/>
                <a:ea typeface="+mj-ea"/>
                <a:cs typeface="+mj-cs"/>
              </a:defRPr>
            </a:lvl1pPr>
            <a:lvl2pPr algn="ctr" defTabSz="457200" rtl="0" eaLnBrk="0" fontAlgn="base" hangingPunct="0">
              <a:spcBef>
                <a:spcPct val="0"/>
              </a:spcBef>
              <a:spcAft>
                <a:spcPct val="0"/>
              </a:spcAft>
              <a:defRPr sz="4400">
                <a:solidFill>
                  <a:srgbClr val="FF0000"/>
                </a:solidFill>
                <a:latin typeface="Arial" pitchFamily="34" charset="0"/>
              </a:defRPr>
            </a:lvl2pPr>
            <a:lvl3pPr algn="ctr" defTabSz="457200" rtl="0" eaLnBrk="0" fontAlgn="base" hangingPunct="0">
              <a:spcBef>
                <a:spcPct val="0"/>
              </a:spcBef>
              <a:spcAft>
                <a:spcPct val="0"/>
              </a:spcAft>
              <a:defRPr sz="4400">
                <a:solidFill>
                  <a:srgbClr val="FF0000"/>
                </a:solidFill>
                <a:latin typeface="Arial" pitchFamily="34" charset="0"/>
              </a:defRPr>
            </a:lvl3pPr>
            <a:lvl4pPr algn="ctr" defTabSz="457200" rtl="0" eaLnBrk="0" fontAlgn="base" hangingPunct="0">
              <a:spcBef>
                <a:spcPct val="0"/>
              </a:spcBef>
              <a:spcAft>
                <a:spcPct val="0"/>
              </a:spcAft>
              <a:defRPr sz="4400">
                <a:solidFill>
                  <a:srgbClr val="FF0000"/>
                </a:solidFill>
                <a:latin typeface="Arial" pitchFamily="34" charset="0"/>
              </a:defRPr>
            </a:lvl4pPr>
            <a:lvl5pPr algn="ctr" defTabSz="457200" rtl="0" eaLnBrk="0" fontAlgn="base" hangingPunct="0">
              <a:spcBef>
                <a:spcPct val="0"/>
              </a:spcBef>
              <a:spcAft>
                <a:spcPct val="0"/>
              </a:spcAft>
              <a:defRPr sz="4400">
                <a:solidFill>
                  <a:srgbClr val="FF0000"/>
                </a:solidFill>
                <a:latin typeface="Arial" pitchFamily="34" charset="0"/>
              </a:defRPr>
            </a:lvl5pPr>
            <a:lvl6pPr marL="457200" algn="ctr" defTabSz="457200" rtl="0" fontAlgn="base">
              <a:spcBef>
                <a:spcPct val="0"/>
              </a:spcBef>
              <a:spcAft>
                <a:spcPct val="0"/>
              </a:spcAft>
              <a:defRPr sz="4400">
                <a:solidFill>
                  <a:srgbClr val="FF0000"/>
                </a:solidFill>
                <a:latin typeface="Calibri" pitchFamily="34" charset="0"/>
              </a:defRPr>
            </a:lvl6pPr>
            <a:lvl7pPr marL="914400" algn="ctr" defTabSz="457200" rtl="0" fontAlgn="base">
              <a:spcBef>
                <a:spcPct val="0"/>
              </a:spcBef>
              <a:spcAft>
                <a:spcPct val="0"/>
              </a:spcAft>
              <a:defRPr sz="4400">
                <a:solidFill>
                  <a:srgbClr val="FF0000"/>
                </a:solidFill>
                <a:latin typeface="Calibri" pitchFamily="34" charset="0"/>
              </a:defRPr>
            </a:lvl7pPr>
            <a:lvl8pPr marL="1371600" algn="ctr" defTabSz="457200" rtl="0" fontAlgn="base">
              <a:spcBef>
                <a:spcPct val="0"/>
              </a:spcBef>
              <a:spcAft>
                <a:spcPct val="0"/>
              </a:spcAft>
              <a:defRPr sz="4400">
                <a:solidFill>
                  <a:srgbClr val="FF0000"/>
                </a:solidFill>
                <a:latin typeface="Calibri" pitchFamily="34" charset="0"/>
              </a:defRPr>
            </a:lvl8pPr>
            <a:lvl9pPr marL="1828800" algn="ctr" defTabSz="457200" rtl="0" fontAlgn="base">
              <a:spcBef>
                <a:spcPct val="0"/>
              </a:spcBef>
              <a:spcAft>
                <a:spcPct val="0"/>
              </a:spcAft>
              <a:defRPr sz="4400">
                <a:solidFill>
                  <a:srgbClr val="FF0000"/>
                </a:solidFill>
                <a:latin typeface="Calibri" pitchFamily="34" charset="0"/>
              </a:defRPr>
            </a:lvl9pPr>
          </a:lstStyle>
          <a:p>
            <a:pPr eaLnBrk="1" hangingPunct="1">
              <a:defRPr/>
            </a:pPr>
            <a:r>
              <a:rPr lang="en-GB" altLang="en-US" sz="5400" b="1" dirty="0" smtClean="0">
                <a:solidFill>
                  <a:srgbClr val="7030A0"/>
                </a:solidFill>
                <a:effectLst>
                  <a:outerShdw blurRad="38100" dist="38100" dir="2700000" algn="tl">
                    <a:srgbClr val="000000">
                      <a:alpha val="43137"/>
                    </a:srgbClr>
                  </a:outerShdw>
                </a:effectLst>
              </a:rPr>
              <a:t>Searching Algorithm</a:t>
            </a:r>
          </a:p>
        </p:txBody>
      </p:sp>
    </p:spTree>
    <p:extLst>
      <p:ext uri="{BB962C8B-B14F-4D97-AF65-F5344CB8AC3E}">
        <p14:creationId xmlns:p14="http://schemas.microsoft.com/office/powerpoint/2010/main" val="1418161533"/>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Starter</a:t>
            </a:r>
            <a:endParaRPr lang="en-GB"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ln>
            <a:noFill/>
          </a:ln>
        </p:spPr>
        <p:txBody>
          <a:bodyPr/>
          <a:lstStyle/>
          <a:p>
            <a:pPr lvl="0">
              <a:spcBef>
                <a:spcPts val="1200"/>
              </a:spcBef>
            </a:pPr>
            <a:r>
              <a:rPr lang="en-GB" sz="3200" dirty="0" smtClean="0">
                <a:latin typeface="Arial" panose="020B0604020202020204" pitchFamily="34" charset="0"/>
                <a:cs typeface="Arial" panose="020B0604020202020204" pitchFamily="34" charset="0"/>
              </a:rPr>
              <a:t>Create a Flowchart and Pseudocode for the following:</a:t>
            </a:r>
          </a:p>
          <a:p>
            <a:pPr lvl="1">
              <a:spcBef>
                <a:spcPts val="1200"/>
              </a:spcBef>
            </a:pPr>
            <a:r>
              <a:rPr lang="en-GB" sz="3200" dirty="0" smtClean="0"/>
              <a:t>A program that convert </a:t>
            </a:r>
            <a:r>
              <a:rPr lang="en-GB" sz="3200" dirty="0"/>
              <a:t>any whole decimal number between 0 and 255 into a </a:t>
            </a:r>
            <a:r>
              <a:rPr lang="en-GB" sz="3200" dirty="0" smtClean="0"/>
              <a:t>8-bit </a:t>
            </a:r>
            <a:r>
              <a:rPr lang="en-GB" sz="3200" dirty="0"/>
              <a:t>digit </a:t>
            </a:r>
            <a:r>
              <a:rPr lang="en-GB" sz="3200" dirty="0" smtClean="0"/>
              <a:t>binary </a:t>
            </a:r>
            <a:r>
              <a:rPr lang="en-GB" sz="3200" dirty="0"/>
              <a:t>number.</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4172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a:ln>
            <a:noFill/>
          </a:ln>
        </p:spPr>
        <p:txBody>
          <a:bodyPr/>
          <a:lstStyle/>
          <a:p>
            <a:r>
              <a:rPr lang="en-GB" b="1" dirty="0">
                <a:solidFill>
                  <a:schemeClr val="tx1"/>
                </a:solidFill>
                <a:effectLst>
                  <a:outerShdw blurRad="38100" dist="38100" dir="2700000" algn="tl">
                    <a:srgbClr val="000000">
                      <a:alpha val="43137"/>
                    </a:srgbClr>
                  </a:outerShdw>
                </a:effectLst>
              </a:rPr>
              <a:t>Big Picture</a:t>
            </a:r>
          </a:p>
        </p:txBody>
      </p:sp>
      <p:sp>
        <p:nvSpPr>
          <p:cNvPr id="3" name="Content Placeholder 2"/>
          <p:cNvSpPr>
            <a:spLocks noGrp="1"/>
          </p:cNvSpPr>
          <p:nvPr>
            <p:ph idx="1"/>
          </p:nvPr>
        </p:nvSpPr>
        <p:spPr>
          <a:ln>
            <a:noFill/>
          </a:ln>
        </p:spPr>
        <p:txBody>
          <a:bodyPr/>
          <a:lstStyle/>
          <a:p>
            <a:pPr lvl="0">
              <a:spcBef>
                <a:spcPts val="1200"/>
              </a:spcBef>
            </a:pPr>
            <a:r>
              <a:rPr lang="en-GB" dirty="0">
                <a:latin typeface="Arial" panose="020B0604020202020204" pitchFamily="34" charset="0"/>
                <a:cs typeface="Arial" panose="020B0604020202020204" pitchFamily="34" charset="0"/>
              </a:rPr>
              <a:t>How do you search for an item that </a:t>
            </a:r>
            <a:r>
              <a:rPr lang="en-GB" dirty="0" smtClean="0">
                <a:latin typeface="Arial" panose="020B0604020202020204" pitchFamily="34" charset="0"/>
                <a:cs typeface="Arial" panose="020B0604020202020204" pitchFamily="34" charset="0"/>
              </a:rPr>
              <a:t>you </a:t>
            </a:r>
            <a:r>
              <a:rPr lang="en-GB" dirty="0">
                <a:latin typeface="Arial" panose="020B0604020202020204" pitchFamily="34" charset="0"/>
                <a:cs typeface="Arial" panose="020B0604020202020204" pitchFamily="34" charset="0"/>
              </a:rPr>
              <a:t>have lost? Or search for a book in a library?</a:t>
            </a:r>
          </a:p>
          <a:p>
            <a:pPr lvl="0">
              <a:spcBef>
                <a:spcPts val="1200"/>
              </a:spcBef>
            </a:pPr>
            <a:r>
              <a:rPr lang="en-GB" dirty="0">
                <a:latin typeface="Arial" panose="020B0604020202020204" pitchFamily="34" charset="0"/>
                <a:cs typeface="Arial" panose="020B0604020202020204" pitchFamily="34" charset="0"/>
              </a:rPr>
              <a:t>How does a search engine find specific websites?</a:t>
            </a:r>
          </a:p>
          <a:p>
            <a:pPr>
              <a:spcBef>
                <a:spcPts val="1200"/>
              </a:spcBef>
            </a:pPr>
            <a:r>
              <a:rPr lang="en-GB" dirty="0">
                <a:latin typeface="Arial" panose="020B0604020202020204" pitchFamily="34" charset="0"/>
                <a:cs typeface="Arial" panose="020B0604020202020204" pitchFamily="34" charset="0"/>
              </a:rPr>
              <a:t>How would </a:t>
            </a:r>
            <a:r>
              <a:rPr lang="en-GB" dirty="0" smtClean="0">
                <a:latin typeface="Arial" panose="020B0604020202020204" pitchFamily="34" charset="0"/>
                <a:cs typeface="Arial" panose="020B0604020202020204" pitchFamily="34" charset="0"/>
              </a:rPr>
              <a:t>you tell </a:t>
            </a:r>
            <a:r>
              <a:rPr lang="en-GB" dirty="0">
                <a:latin typeface="Arial" panose="020B0604020202020204" pitchFamily="34" charset="0"/>
                <a:cs typeface="Arial" panose="020B0604020202020204" pitchFamily="34" charset="0"/>
              </a:rPr>
              <a:t>a computer how to search for something</a:t>
            </a:r>
            <a:r>
              <a:rPr lang="en-GB" dirty="0" smtClean="0">
                <a:latin typeface="Arial" panose="020B0604020202020204" pitchFamily="34" charset="0"/>
                <a:cs typeface="Arial" panose="020B0604020202020204" pitchFamily="34" charset="0"/>
              </a:rPr>
              <a: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832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bwMode="auto">
          <a:xfrm>
            <a:off x="0" y="0"/>
            <a:ext cx="9144000" cy="757537"/>
          </a:xfrm>
          <a:prstGeom prst="roundRect">
            <a:avLst>
              <a:gd name="adj" fmla="val 16667"/>
            </a:avLst>
          </a:prstGeom>
          <a:solidFill>
            <a:schemeClr val="tx2">
              <a:lumMod val="40000"/>
              <a:lumOff val="60000"/>
            </a:schemeClr>
          </a:solidFill>
          <a:ln w="9525">
            <a:noFill/>
            <a:round/>
            <a:headEnd/>
            <a:tailEnd/>
          </a:ln>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rgbClr val="FF0000"/>
                </a:solidFill>
                <a:latin typeface="Arial" charset="0"/>
                <a:ea typeface="+mj-ea"/>
                <a:cs typeface="+mj-cs"/>
              </a:defRPr>
            </a:lvl1pPr>
            <a:lvl2pPr algn="ctr" defTabSz="457200" rtl="0" eaLnBrk="0" fontAlgn="base" hangingPunct="0">
              <a:spcBef>
                <a:spcPct val="0"/>
              </a:spcBef>
              <a:spcAft>
                <a:spcPct val="0"/>
              </a:spcAft>
              <a:defRPr sz="4400">
                <a:solidFill>
                  <a:srgbClr val="FF0000"/>
                </a:solidFill>
                <a:latin typeface="Arial" charset="0"/>
              </a:defRPr>
            </a:lvl2pPr>
            <a:lvl3pPr algn="ctr" defTabSz="457200" rtl="0" eaLnBrk="0" fontAlgn="base" hangingPunct="0">
              <a:spcBef>
                <a:spcPct val="0"/>
              </a:spcBef>
              <a:spcAft>
                <a:spcPct val="0"/>
              </a:spcAft>
              <a:defRPr sz="4400">
                <a:solidFill>
                  <a:srgbClr val="FF0000"/>
                </a:solidFill>
                <a:latin typeface="Arial" charset="0"/>
              </a:defRPr>
            </a:lvl3pPr>
            <a:lvl4pPr algn="ctr" defTabSz="457200" rtl="0" eaLnBrk="0" fontAlgn="base" hangingPunct="0">
              <a:spcBef>
                <a:spcPct val="0"/>
              </a:spcBef>
              <a:spcAft>
                <a:spcPct val="0"/>
              </a:spcAft>
              <a:defRPr sz="4400">
                <a:solidFill>
                  <a:srgbClr val="FF0000"/>
                </a:solidFill>
                <a:latin typeface="Arial" charset="0"/>
              </a:defRPr>
            </a:lvl4pPr>
            <a:lvl5pPr algn="ctr" defTabSz="457200" rtl="0" eaLnBrk="0" fontAlgn="base" hangingPunct="0">
              <a:spcBef>
                <a:spcPct val="0"/>
              </a:spcBef>
              <a:spcAft>
                <a:spcPct val="0"/>
              </a:spcAft>
              <a:defRPr sz="4400">
                <a:solidFill>
                  <a:srgbClr val="FF0000"/>
                </a:solidFill>
                <a:latin typeface="Arial" charset="0"/>
              </a:defRPr>
            </a:lvl5pPr>
            <a:lvl6pPr marL="457200" algn="ctr" defTabSz="457200" rtl="0" fontAlgn="base">
              <a:spcBef>
                <a:spcPct val="0"/>
              </a:spcBef>
              <a:spcAft>
                <a:spcPct val="0"/>
              </a:spcAft>
              <a:defRPr sz="4400">
                <a:solidFill>
                  <a:srgbClr val="FF0000"/>
                </a:solidFill>
                <a:latin typeface="Calibri" pitchFamily="34" charset="0"/>
              </a:defRPr>
            </a:lvl6pPr>
            <a:lvl7pPr marL="914400" algn="ctr" defTabSz="457200" rtl="0" fontAlgn="base">
              <a:spcBef>
                <a:spcPct val="0"/>
              </a:spcBef>
              <a:spcAft>
                <a:spcPct val="0"/>
              </a:spcAft>
              <a:defRPr sz="4400">
                <a:solidFill>
                  <a:srgbClr val="FF0000"/>
                </a:solidFill>
                <a:latin typeface="Calibri" pitchFamily="34" charset="0"/>
              </a:defRPr>
            </a:lvl7pPr>
            <a:lvl8pPr marL="1371600" algn="ctr" defTabSz="457200" rtl="0" fontAlgn="base">
              <a:spcBef>
                <a:spcPct val="0"/>
              </a:spcBef>
              <a:spcAft>
                <a:spcPct val="0"/>
              </a:spcAft>
              <a:defRPr sz="4400">
                <a:solidFill>
                  <a:srgbClr val="FF0000"/>
                </a:solidFill>
                <a:latin typeface="Calibri" pitchFamily="34" charset="0"/>
              </a:defRPr>
            </a:lvl8pPr>
            <a:lvl9pPr marL="1828800" algn="ctr" defTabSz="457200" rtl="0" fontAlgn="base">
              <a:spcBef>
                <a:spcPct val="0"/>
              </a:spcBef>
              <a:spcAft>
                <a:spcPct val="0"/>
              </a:spcAft>
              <a:defRPr sz="4400">
                <a:solidFill>
                  <a:srgbClr val="FF0000"/>
                </a:solidFill>
                <a:latin typeface="Calibri" pitchFamily="34" charset="0"/>
              </a:defRPr>
            </a:lvl9pPr>
          </a:lstStyle>
          <a:p>
            <a:pPr algn="l"/>
            <a:r>
              <a:rPr lang="en-GB" sz="4000" dirty="0" smtClean="0">
                <a:solidFill>
                  <a:schemeClr val="tx1"/>
                </a:solidFill>
                <a:latin typeface="Adobe Gothic Std B" panose="020B0800000000000000" pitchFamily="34" charset="-128"/>
                <a:ea typeface="Adobe Gothic Std B" panose="020B0800000000000000" pitchFamily="34" charset="-128"/>
              </a:rPr>
              <a:t>Searching Algorithm</a:t>
            </a:r>
            <a:endParaRPr lang="en-GB" sz="4000" dirty="0">
              <a:solidFill>
                <a:schemeClr val="tx1"/>
              </a:solidFill>
              <a:latin typeface="Adobe Gothic Std B" panose="020B0800000000000000" pitchFamily="34" charset="-128"/>
              <a:ea typeface="Adobe Gothic Std B" panose="020B0800000000000000" pitchFamily="34" charset="-128"/>
            </a:endParaRPr>
          </a:p>
        </p:txBody>
      </p:sp>
      <p:sp>
        <p:nvSpPr>
          <p:cNvPr id="2" name="Title 1"/>
          <p:cNvSpPr>
            <a:spLocks noGrp="1"/>
          </p:cNvSpPr>
          <p:nvPr>
            <p:ph type="title"/>
          </p:nvPr>
        </p:nvSpPr>
        <p:spPr>
          <a:xfrm>
            <a:off x="171450" y="944594"/>
            <a:ext cx="8229600" cy="852488"/>
          </a:xfrm>
          <a:ln>
            <a:noFill/>
          </a:ln>
        </p:spPr>
        <p:txBody>
          <a:bodyPr/>
          <a:lstStyle/>
          <a:p>
            <a:pPr algn="l"/>
            <a:r>
              <a:rPr lang="en-GB" sz="3600" dirty="0" smtClean="0">
                <a:solidFill>
                  <a:srgbClr val="7030A0"/>
                </a:solidFill>
                <a:latin typeface="Adobe Gothic Std B" panose="020B0800000000000000" pitchFamily="34" charset="-128"/>
                <a:ea typeface="Adobe Gothic Std B" panose="020B0800000000000000" pitchFamily="34" charset="-128"/>
              </a:rPr>
              <a:t>Todays learning Intentions</a:t>
            </a:r>
            <a:endParaRPr lang="en-GB" sz="3600" dirty="0">
              <a:solidFill>
                <a:srgbClr val="7030A0"/>
              </a:solidFill>
              <a:latin typeface="Adobe Gothic Std B" panose="020B0800000000000000" pitchFamily="34" charset="-128"/>
              <a:ea typeface="Adobe Gothic Std B" panose="020B0800000000000000" pitchFamily="34" charset="-128"/>
            </a:endParaRPr>
          </a:p>
        </p:txBody>
      </p:sp>
      <p:pic>
        <p:nvPicPr>
          <p:cNvPr id="5" name="Picture 4"/>
          <p:cNvPicPr>
            <a:picLocks noChangeAspect="1"/>
          </p:cNvPicPr>
          <p:nvPr/>
        </p:nvPicPr>
        <p:blipFill rotWithShape="1">
          <a:blip r:embed="rId2"/>
          <a:srcRect l="3050" t="4761" r="3390" b="7954"/>
          <a:stretch/>
        </p:blipFill>
        <p:spPr>
          <a:xfrm>
            <a:off x="6409366" y="0"/>
            <a:ext cx="2734634" cy="1634836"/>
          </a:xfrm>
          <a:prstGeom prst="rect">
            <a:avLst/>
          </a:prstGeom>
        </p:spPr>
      </p:pic>
      <p:sp>
        <p:nvSpPr>
          <p:cNvPr id="3" name="Content Placeholder 2"/>
          <p:cNvSpPr>
            <a:spLocks noGrp="1"/>
          </p:cNvSpPr>
          <p:nvPr>
            <p:ph idx="1"/>
          </p:nvPr>
        </p:nvSpPr>
        <p:spPr>
          <a:xfrm>
            <a:off x="171450" y="1961444"/>
            <a:ext cx="8889423" cy="2875239"/>
          </a:xfrm>
          <a:ln>
            <a:noFill/>
          </a:ln>
        </p:spPr>
        <p:txBody>
          <a:bodyPr>
            <a:normAutofit/>
          </a:bodyPr>
          <a:lstStyle/>
          <a:p>
            <a:pPr>
              <a:spcBef>
                <a:spcPts val="0"/>
              </a:spcBef>
              <a:spcAft>
                <a:spcPts val="1200"/>
              </a:spcAft>
            </a:pPr>
            <a:r>
              <a:rPr lang="en-GB" sz="3200" b="1" dirty="0">
                <a:solidFill>
                  <a:srgbClr val="C00000"/>
                </a:solidFill>
                <a:cs typeface="Arial" panose="020B0604020202020204" pitchFamily="34" charset="0"/>
              </a:rPr>
              <a:t>Be able </a:t>
            </a:r>
            <a:r>
              <a:rPr lang="en-GB" sz="3200" dirty="0"/>
              <a:t>to use a linear search to find data</a:t>
            </a:r>
            <a:r>
              <a:rPr lang="en-GB" sz="3200" dirty="0" smtClean="0"/>
              <a:t>.</a:t>
            </a:r>
          </a:p>
          <a:p>
            <a:pPr lvl="0">
              <a:spcBef>
                <a:spcPts val="0"/>
              </a:spcBef>
              <a:spcAft>
                <a:spcPts val="1200"/>
              </a:spcAft>
            </a:pPr>
            <a:r>
              <a:rPr lang="en-GB" sz="3200" b="1" dirty="0">
                <a:solidFill>
                  <a:srgbClr val="C00000"/>
                </a:solidFill>
              </a:rPr>
              <a:t>Be able </a:t>
            </a:r>
            <a:r>
              <a:rPr lang="en-GB" sz="3200" dirty="0"/>
              <a:t>to use a binary search to find data.</a:t>
            </a:r>
          </a:p>
          <a:p>
            <a:pPr>
              <a:spcBef>
                <a:spcPts val="0"/>
              </a:spcBef>
              <a:spcAft>
                <a:spcPts val="1200"/>
              </a:spcAft>
            </a:pPr>
            <a:r>
              <a:rPr lang="en-GB" sz="3200" b="1" dirty="0">
                <a:solidFill>
                  <a:srgbClr val="C00000"/>
                </a:solidFill>
              </a:rPr>
              <a:t>Understand </a:t>
            </a:r>
            <a:r>
              <a:rPr lang="en-GB" sz="3200" dirty="0"/>
              <a:t>the differences between a linear and a binary search.</a:t>
            </a:r>
          </a:p>
          <a:p>
            <a:pPr marL="0" indent="0">
              <a:spcBef>
                <a:spcPts val="0"/>
              </a:spcBef>
              <a:spcAft>
                <a:spcPts val="1200"/>
              </a:spcAft>
              <a:buNone/>
            </a:pPr>
            <a:endParaRPr lang="en-GB" sz="3200" dirty="0">
              <a:cs typeface="Arial" panose="020B0604020202020204" pitchFamily="34" charset="0"/>
            </a:endParaRPr>
          </a:p>
        </p:txBody>
      </p:sp>
      <p:sp>
        <p:nvSpPr>
          <p:cNvPr id="9" name="TextBox 8"/>
          <p:cNvSpPr txBox="1"/>
          <p:nvPr/>
        </p:nvSpPr>
        <p:spPr>
          <a:xfrm>
            <a:off x="0" y="5711908"/>
            <a:ext cx="9144000" cy="1138773"/>
          </a:xfrm>
          <a:prstGeom prst="rect">
            <a:avLst/>
          </a:prstGeom>
          <a:solidFill>
            <a:srgbClr val="8EB4E3"/>
          </a:solidFill>
        </p:spPr>
        <p:txBody>
          <a:bodyPr wrap="square" rtlCol="0">
            <a:spAutoFit/>
          </a:bodyPr>
          <a:lstStyle/>
          <a:p>
            <a:pPr algn="ctr"/>
            <a:r>
              <a:rPr lang="en-GB" sz="2400" dirty="0" smtClean="0">
                <a:latin typeface="Adobe Gothic Std B" panose="020B0800000000000000" pitchFamily="34" charset="-128"/>
                <a:ea typeface="Adobe Gothic Std B" panose="020B0800000000000000" pitchFamily="34" charset="-128"/>
              </a:rPr>
              <a:t>Keywords</a:t>
            </a:r>
          </a:p>
          <a:p>
            <a:pPr algn="ctr"/>
            <a:endParaRPr lang="en-GB" sz="2400" dirty="0" smtClean="0">
              <a:latin typeface="Adobe Gothic Std B" panose="020B0800000000000000" pitchFamily="34" charset="-128"/>
              <a:ea typeface="Adobe Gothic Std B" panose="020B0800000000000000" pitchFamily="34" charset="-128"/>
            </a:endParaRPr>
          </a:p>
          <a:p>
            <a:pPr algn="ctr"/>
            <a:r>
              <a:rPr lang="en-GB" sz="2000" dirty="0" smtClean="0">
                <a:latin typeface="Adobe Gothic Std B" panose="020B0800000000000000" pitchFamily="34" charset="-128"/>
                <a:ea typeface="Adobe Gothic Std B" panose="020B0800000000000000" pitchFamily="34" charset="-128"/>
              </a:rPr>
              <a:t>Linear Search	    		Binary Search		Algorithm 		</a:t>
            </a:r>
            <a:endParaRPr lang="en-GB" sz="2000" dirty="0">
              <a:latin typeface="+mn-lt"/>
            </a:endParaRPr>
          </a:p>
        </p:txBody>
      </p:sp>
    </p:spTree>
    <p:extLst>
      <p:ext uri="{BB962C8B-B14F-4D97-AF65-F5344CB8AC3E}">
        <p14:creationId xmlns:p14="http://schemas.microsoft.com/office/powerpoint/2010/main" val="3921659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Engagement Activity</a:t>
            </a:r>
            <a:endParaRPr lang="en-GB" b="1" dirty="0">
              <a:solidFill>
                <a:schemeClr val="tx1"/>
              </a:solidFill>
              <a:effectLst>
                <a:outerShdw blurRad="38100" dist="38100" dir="2700000" algn="tl">
                  <a:srgbClr val="000000">
                    <a:alpha val="43137"/>
                  </a:srgbClr>
                </a:outerShdw>
              </a:effectLst>
            </a:endParaRPr>
          </a:p>
        </p:txBody>
      </p:sp>
      <p:sp>
        <p:nvSpPr>
          <p:cNvPr id="3" name="Text Placeholder 2"/>
          <p:cNvSpPr>
            <a:spLocks noGrp="1"/>
          </p:cNvSpPr>
          <p:nvPr>
            <p:ph idx="1"/>
          </p:nvPr>
        </p:nvSpPr>
        <p:spPr>
          <a:ln>
            <a:noFill/>
          </a:ln>
        </p:spPr>
        <p:txBody>
          <a:bodyPr/>
          <a:lstStyle/>
          <a:p>
            <a:r>
              <a:rPr lang="en-GB" dirty="0" smtClean="0"/>
              <a:t>Shuffle and deal 10 cards upside down on the desk in front of you.</a:t>
            </a:r>
          </a:p>
          <a:p>
            <a:r>
              <a:rPr lang="en-GB" dirty="0" smtClean="0"/>
              <a:t>Only 1 card can be turned over at a time.</a:t>
            </a:r>
          </a:p>
          <a:p>
            <a:r>
              <a:rPr lang="en-GB" dirty="0" smtClean="0"/>
              <a:t>Do you have a Jack?</a:t>
            </a:r>
          </a:p>
          <a:p>
            <a:r>
              <a:rPr lang="en-GB" b="1" dirty="0" smtClean="0"/>
              <a:t>Extension: </a:t>
            </a:r>
            <a:r>
              <a:rPr lang="en-GB" dirty="0" smtClean="0"/>
              <a:t>Can you write an algorithm (series of steps) to search for the Jack?</a:t>
            </a:r>
            <a:endParaRPr lang="en-GB" b="1" dirty="0" smtClean="0"/>
          </a:p>
        </p:txBody>
      </p:sp>
    </p:spTree>
    <p:extLst>
      <p:ext uri="{BB962C8B-B14F-4D97-AF65-F5344CB8AC3E}">
        <p14:creationId xmlns:p14="http://schemas.microsoft.com/office/powerpoint/2010/main" val="3813968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07153"/>
            <a:ext cx="8496944" cy="854968"/>
          </a:xfrm>
          <a:solidFill>
            <a:srgbClr val="8EB4E3"/>
          </a:solidFill>
          <a:ln w="3175">
            <a:noFill/>
          </a:ln>
        </p:spPr>
        <p:style>
          <a:lnRef idx="2">
            <a:schemeClr val="accent2"/>
          </a:lnRef>
          <a:fillRef idx="1">
            <a:schemeClr val="lt1"/>
          </a:fillRef>
          <a:effectRef idx="0">
            <a:schemeClr val="accent2"/>
          </a:effectRef>
          <a:fontRef idx="minor">
            <a:schemeClr val="dk1"/>
          </a:fontRef>
        </p:style>
        <p:txBody>
          <a:bodyPr>
            <a:normAutofit/>
          </a:bodyPr>
          <a:lstStyle/>
          <a:p>
            <a:r>
              <a:rPr lang="en-GB" b="1" dirty="0" smtClean="0">
                <a:solidFill>
                  <a:schemeClr val="tx1"/>
                </a:solidFill>
                <a:effectLst>
                  <a:outerShdw blurRad="38100" dist="38100" dir="2700000" algn="tl">
                    <a:srgbClr val="000000">
                      <a:alpha val="43137"/>
                    </a:srgbClr>
                  </a:outerShdw>
                </a:effectLst>
              </a:rPr>
              <a:t>Search Algorithms</a:t>
            </a:r>
            <a:endParaRPr lang="en-GB" b="1" dirty="0">
              <a:solidFill>
                <a:schemeClr val="tx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5826" y="1120539"/>
            <a:ext cx="8568662" cy="5194838"/>
          </a:xfrm>
          <a:noFill/>
          <a:ln w="3175">
            <a:noFill/>
          </a:ln>
        </p:spPr>
        <p:style>
          <a:lnRef idx="2">
            <a:schemeClr val="accent3"/>
          </a:lnRef>
          <a:fillRef idx="1">
            <a:schemeClr val="lt1"/>
          </a:fillRef>
          <a:effectRef idx="0">
            <a:schemeClr val="accent3"/>
          </a:effectRef>
          <a:fontRef idx="minor">
            <a:schemeClr val="dk1"/>
          </a:fontRef>
        </p:style>
        <p:txBody>
          <a:bodyPr>
            <a:noAutofit/>
          </a:bodyPr>
          <a:lstStyle/>
          <a:p>
            <a:pPr marL="0" indent="0">
              <a:spcBef>
                <a:spcPts val="1200"/>
              </a:spcBef>
              <a:buNone/>
            </a:pPr>
            <a:r>
              <a:rPr lang="en-GB" sz="2400" b="1" dirty="0" smtClean="0">
                <a:latin typeface="Arial" panose="020B0604020202020204" pitchFamily="34" charset="0"/>
                <a:cs typeface="Arial" panose="020B0604020202020204" pitchFamily="34" charset="0"/>
              </a:rPr>
              <a:t>Searching Algorithms</a:t>
            </a:r>
            <a:endParaRPr lang="en-GB" sz="2400" dirty="0" smtClean="0">
              <a:latin typeface="Arial" panose="020B0604020202020204" pitchFamily="34" charset="0"/>
              <a:cs typeface="Arial" panose="020B0604020202020204" pitchFamily="34" charset="0"/>
            </a:endParaRPr>
          </a:p>
          <a:p>
            <a:pPr>
              <a:spcBef>
                <a:spcPts val="1200"/>
              </a:spcBef>
            </a:pPr>
            <a:r>
              <a:rPr lang="en-GB" sz="2400" dirty="0" smtClean="0">
                <a:latin typeface="Arial" panose="020B0604020202020204" pitchFamily="34" charset="0"/>
                <a:cs typeface="Arial" panose="020B0604020202020204" pitchFamily="34" charset="0"/>
              </a:rPr>
              <a:t>Search algorithms are used to find items of data.</a:t>
            </a:r>
          </a:p>
          <a:p>
            <a:pPr>
              <a:spcBef>
                <a:spcPts val="1200"/>
              </a:spcBef>
            </a:pPr>
            <a:r>
              <a:rPr lang="en-GB" sz="2400" dirty="0" smtClean="0">
                <a:latin typeface="Arial" panose="020B0604020202020204" pitchFamily="34" charset="0"/>
                <a:cs typeface="Arial" panose="020B0604020202020204" pitchFamily="34" charset="0"/>
              </a:rPr>
              <a:t>There are some standard algorithms that have been developed and each have their own merits.</a:t>
            </a:r>
          </a:p>
          <a:p>
            <a:pPr>
              <a:spcBef>
                <a:spcPts val="1200"/>
              </a:spcBef>
            </a:pPr>
            <a:r>
              <a:rPr lang="en-GB" sz="2400" dirty="0" smtClean="0">
                <a:latin typeface="Arial" panose="020B0604020202020204" pitchFamily="34" charset="0"/>
                <a:cs typeface="Arial" panose="020B0604020202020204" pitchFamily="34" charset="0"/>
              </a:rPr>
              <a:t>Over the next few slides we will take a look at two common search algorithms:</a:t>
            </a:r>
          </a:p>
          <a:p>
            <a:pPr lvl="1">
              <a:spcBef>
                <a:spcPts val="1200"/>
              </a:spcBef>
            </a:pPr>
            <a:r>
              <a:rPr lang="en-GB" dirty="0" smtClean="0">
                <a:latin typeface="Arial" panose="020B0604020202020204" pitchFamily="34" charset="0"/>
                <a:cs typeface="Arial" panose="020B0604020202020204" pitchFamily="34" charset="0"/>
              </a:rPr>
              <a:t>Linear Search Algorithm</a:t>
            </a:r>
          </a:p>
          <a:p>
            <a:pPr lvl="1">
              <a:spcBef>
                <a:spcPts val="1200"/>
              </a:spcBef>
            </a:pPr>
            <a:r>
              <a:rPr lang="en-GB" dirty="0" smtClean="0">
                <a:latin typeface="Arial" panose="020B0604020202020204" pitchFamily="34" charset="0"/>
                <a:cs typeface="Arial" panose="020B0604020202020204" pitchFamily="34" charset="0"/>
              </a:rPr>
              <a:t>Binary Search Algorithm</a:t>
            </a:r>
          </a:p>
        </p:txBody>
      </p:sp>
    </p:spTree>
    <p:extLst>
      <p:ext uri="{BB962C8B-B14F-4D97-AF65-F5344CB8AC3E}">
        <p14:creationId xmlns:p14="http://schemas.microsoft.com/office/powerpoint/2010/main" val="304081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8EB4E3"/>
          </a:solidFill>
          <a:ln>
            <a:noFill/>
          </a:ln>
        </p:spPr>
        <p:txBody>
          <a:bodyPr/>
          <a:lstStyle/>
          <a:p>
            <a:r>
              <a:rPr lang="en-GB" b="1" dirty="0" smtClean="0">
                <a:solidFill>
                  <a:schemeClr val="tx1"/>
                </a:solidFill>
                <a:effectLst>
                  <a:outerShdw blurRad="38100" dist="38100" dir="2700000" algn="tl">
                    <a:srgbClr val="000000">
                      <a:alpha val="43137"/>
                    </a:srgbClr>
                  </a:outerShdw>
                </a:effectLst>
              </a:rPr>
              <a:t>Keywords</a:t>
            </a:r>
            <a:endParaRPr lang="en-GB" b="1" dirty="0">
              <a:solidFill>
                <a:schemeClr val="tx1"/>
              </a:solidFill>
              <a:effectLst>
                <a:outerShdw blurRad="38100" dist="38100" dir="2700000" algn="tl">
                  <a:srgbClr val="000000">
                    <a:alpha val="43137"/>
                  </a:srgbClr>
                </a:outerShdw>
              </a:effectLst>
            </a:endParaRPr>
          </a:p>
        </p:txBody>
      </p:sp>
      <p:sp>
        <p:nvSpPr>
          <p:cNvPr id="4" name="Text Placeholder 3"/>
          <p:cNvSpPr>
            <a:spLocks noGrp="1"/>
          </p:cNvSpPr>
          <p:nvPr>
            <p:ph idx="1"/>
          </p:nvPr>
        </p:nvSpPr>
        <p:spPr>
          <a:ln>
            <a:noFill/>
          </a:ln>
        </p:spPr>
        <p:txBody>
          <a:bodyPr/>
          <a:lstStyle/>
          <a:p>
            <a:pPr lvl="0"/>
            <a:r>
              <a:rPr lang="en-GB" b="1" dirty="0"/>
              <a:t>Linear search </a:t>
            </a:r>
            <a:r>
              <a:rPr lang="en-GB" dirty="0"/>
              <a:t>– Each item in the list is checked in </a:t>
            </a:r>
            <a:r>
              <a:rPr lang="en-GB" dirty="0" smtClean="0"/>
              <a:t>order.</a:t>
            </a:r>
            <a:endParaRPr lang="en-GB" dirty="0"/>
          </a:p>
          <a:p>
            <a:r>
              <a:rPr lang="en-GB" b="1" dirty="0"/>
              <a:t>Binary search </a:t>
            </a:r>
            <a:r>
              <a:rPr lang="en-GB" dirty="0"/>
              <a:t>– An ordered list is divided in 2 with each </a:t>
            </a:r>
            <a:r>
              <a:rPr lang="en-GB" dirty="0" smtClean="0"/>
              <a:t>comparison.</a:t>
            </a:r>
            <a:endParaRPr lang="en-GB" dirty="0"/>
          </a:p>
        </p:txBody>
      </p:sp>
    </p:spTree>
    <p:extLst>
      <p:ext uri="{BB962C8B-B14F-4D97-AF65-F5344CB8AC3E}">
        <p14:creationId xmlns:p14="http://schemas.microsoft.com/office/powerpoint/2010/main" val="330779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933" y="89223"/>
            <a:ext cx="8496944" cy="854968"/>
          </a:xfrm>
          <a:solidFill>
            <a:srgbClr val="8EB4E3"/>
          </a:solidFill>
          <a:ln w="3175">
            <a:noFill/>
          </a:ln>
        </p:spPr>
        <p:style>
          <a:lnRef idx="2">
            <a:schemeClr val="accent2"/>
          </a:lnRef>
          <a:fillRef idx="1">
            <a:schemeClr val="lt1"/>
          </a:fillRef>
          <a:effectRef idx="0">
            <a:schemeClr val="accent2"/>
          </a:effectRef>
          <a:fontRef idx="minor">
            <a:schemeClr val="dk1"/>
          </a:fontRef>
        </p:style>
        <p:txBody>
          <a:bodyPr>
            <a:normAutofit/>
          </a:bodyPr>
          <a:lstStyle/>
          <a:p>
            <a:r>
              <a:rPr lang="en-GB"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Linear Search Algorithm</a:t>
            </a:r>
            <a:endParaRPr lang="en-GB"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77416" y="1030891"/>
            <a:ext cx="8487290" cy="5764355"/>
          </a:xfrm>
          <a:noFill/>
          <a:ln w="3175">
            <a:noFill/>
          </a:ln>
        </p:spPr>
        <p:style>
          <a:lnRef idx="2">
            <a:schemeClr val="accent3"/>
          </a:lnRef>
          <a:fillRef idx="1">
            <a:schemeClr val="lt1"/>
          </a:fillRef>
          <a:effectRef idx="0">
            <a:schemeClr val="accent3"/>
          </a:effectRef>
          <a:fontRef idx="minor">
            <a:schemeClr val="dk1"/>
          </a:fontRef>
        </p:style>
        <p:txBody>
          <a:bodyPr>
            <a:noAutofit/>
          </a:bodyPr>
          <a:lstStyle/>
          <a:p>
            <a:pPr>
              <a:spcBef>
                <a:spcPts val="600"/>
              </a:spcBef>
            </a:pPr>
            <a:r>
              <a:rPr lang="en-GB" sz="2000" dirty="0" smtClean="0">
                <a:latin typeface="Arial" panose="020B0604020202020204" pitchFamily="34" charset="0"/>
                <a:cs typeface="Arial" panose="020B0604020202020204" pitchFamily="34" charset="0"/>
              </a:rPr>
              <a:t>Linear searching simply involves searching through a set of data, one item after the other, until the item we are looking for is found.</a:t>
            </a:r>
          </a:p>
          <a:p>
            <a:pPr>
              <a:spcBef>
                <a:spcPts val="600"/>
              </a:spcBef>
            </a:pPr>
            <a:r>
              <a:rPr lang="en-GB" sz="2000" dirty="0" smtClean="0">
                <a:latin typeface="Arial" panose="020B0604020202020204" pitchFamily="34" charset="0"/>
                <a:cs typeface="Arial" panose="020B0604020202020204" pitchFamily="34" charset="0"/>
              </a:rPr>
              <a:t>Lets take a look at an example of using a linear search algorithm to find an item of data in an array</a:t>
            </a:r>
            <a:endParaRPr lang="en-GB" sz="2000" dirty="0">
              <a:latin typeface="Arial" panose="020B0604020202020204" pitchFamily="34" charset="0"/>
              <a:cs typeface="Arial" panose="020B0604020202020204" pitchFamily="34" charset="0"/>
            </a:endParaRPr>
          </a:p>
          <a:p>
            <a:pPr>
              <a:spcBef>
                <a:spcPts val="600"/>
              </a:spcBef>
            </a:pPr>
            <a:r>
              <a:rPr lang="en-GB" sz="2000" dirty="0" smtClean="0">
                <a:latin typeface="Arial" panose="020B0604020202020204" pitchFamily="34" charset="0"/>
                <a:cs typeface="Arial" panose="020B0604020202020204" pitchFamily="34" charset="0"/>
              </a:rPr>
              <a:t>Imagine we are searching for the letter ‘</a:t>
            </a:r>
            <a:r>
              <a:rPr lang="en-GB"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a:t>
            </a:r>
            <a:r>
              <a:rPr lang="en-GB" sz="2000" dirty="0" smtClean="0">
                <a:latin typeface="Arial" panose="020B0604020202020204" pitchFamily="34" charset="0"/>
                <a:cs typeface="Arial" panose="020B0604020202020204" pitchFamily="34" charset="0"/>
              </a:rPr>
              <a:t>’.</a:t>
            </a:r>
          </a:p>
          <a:p>
            <a:pPr marL="0" indent="0">
              <a:spcBef>
                <a:spcPts val="600"/>
              </a:spcBef>
              <a:buNone/>
            </a:pPr>
            <a:endParaRPr lang="en-GB" sz="2000" dirty="0">
              <a:latin typeface="Arial" panose="020B0604020202020204" pitchFamily="34" charset="0"/>
              <a:cs typeface="Arial" panose="020B0604020202020204" pitchFamily="34" charset="0"/>
            </a:endParaRPr>
          </a:p>
          <a:p>
            <a:pPr marL="0" indent="0">
              <a:spcBef>
                <a:spcPts val="600"/>
              </a:spcBef>
              <a:buNone/>
            </a:pPr>
            <a:endParaRPr lang="en-GB" sz="2000" dirty="0" smtClean="0">
              <a:latin typeface="Arial" panose="020B0604020202020204" pitchFamily="34" charset="0"/>
              <a:cs typeface="Arial" panose="020B0604020202020204" pitchFamily="34" charset="0"/>
            </a:endParaRPr>
          </a:p>
          <a:p>
            <a:pPr marL="0" indent="0">
              <a:spcBef>
                <a:spcPts val="600"/>
              </a:spcBef>
              <a:buNone/>
            </a:pPr>
            <a:endParaRPr lang="en-GB" sz="2000" dirty="0">
              <a:latin typeface="Arial" panose="020B0604020202020204" pitchFamily="34" charset="0"/>
              <a:cs typeface="Arial" panose="020B0604020202020204" pitchFamily="34" charset="0"/>
            </a:endParaRPr>
          </a:p>
          <a:p>
            <a:pPr marL="0" indent="0">
              <a:spcBef>
                <a:spcPts val="600"/>
              </a:spcBef>
              <a:buNone/>
            </a:pPr>
            <a:endParaRPr lang="en-GB" sz="2000" dirty="0" smtClean="0">
              <a:latin typeface="Arial" panose="020B0604020202020204" pitchFamily="34" charset="0"/>
              <a:cs typeface="Arial" panose="020B0604020202020204" pitchFamily="34" charset="0"/>
            </a:endParaRPr>
          </a:p>
          <a:p>
            <a:pPr>
              <a:spcBef>
                <a:spcPts val="600"/>
              </a:spcBef>
            </a:pPr>
            <a:r>
              <a:rPr lang="en-GB" sz="2000" dirty="0" smtClean="0">
                <a:latin typeface="Arial" panose="020B0604020202020204" pitchFamily="34" charset="0"/>
                <a:cs typeface="Arial" panose="020B0604020202020204" pitchFamily="34" charset="0"/>
              </a:rPr>
              <a:t>A linear search algorithm will be set up to cycle through each index of the array.</a:t>
            </a:r>
          </a:p>
          <a:p>
            <a:pPr>
              <a:spcBef>
                <a:spcPts val="600"/>
              </a:spcBef>
            </a:pPr>
            <a:r>
              <a:rPr lang="en-GB" sz="2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a:t>
            </a:r>
            <a:r>
              <a:rPr lang="en-GB" sz="20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it finds a ‘</a:t>
            </a:r>
            <a:r>
              <a:rPr lang="en-GB" sz="20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a:t>
            </a:r>
            <a:r>
              <a:rPr lang="en-GB" sz="2000" dirty="0" smtClean="0">
                <a:latin typeface="Arial" panose="020B0604020202020204" pitchFamily="34" charset="0"/>
                <a:cs typeface="Arial" panose="020B0604020202020204" pitchFamily="34" charset="0"/>
              </a:rPr>
              <a:t>’, it knows to stop and display the location.</a:t>
            </a:r>
          </a:p>
          <a:p>
            <a:pPr>
              <a:spcBef>
                <a:spcPts val="600"/>
              </a:spcBef>
            </a:pPr>
            <a:r>
              <a:rPr lang="en-GB" sz="2000"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ELSE</a:t>
            </a:r>
            <a:r>
              <a:rPr lang="en-GB" sz="2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it will add 1 to the index (move to the next item) and look there.</a:t>
            </a:r>
          </a:p>
        </p:txBody>
      </p:sp>
      <p:graphicFrame>
        <p:nvGraphicFramePr>
          <p:cNvPr id="5" name="Table 4"/>
          <p:cNvGraphicFramePr>
            <a:graphicFrameLocks noGrp="1"/>
          </p:cNvGraphicFramePr>
          <p:nvPr>
            <p:extLst>
              <p:ext uri="{D42A27DB-BD31-4B8C-83A1-F6EECF244321}">
                <p14:modId xmlns:p14="http://schemas.microsoft.com/office/powerpoint/2010/main" val="570612747"/>
              </p:ext>
            </p:extLst>
          </p:nvPr>
        </p:nvGraphicFramePr>
        <p:xfrm>
          <a:off x="1092508" y="3437291"/>
          <a:ext cx="6491416" cy="792480"/>
        </p:xfrm>
        <a:graphic>
          <a:graphicData uri="http://schemas.openxmlformats.org/drawingml/2006/table">
            <a:tbl>
              <a:tblPr firstRow="1" bandRow="1">
                <a:tableStyleId>{5C22544A-7EE6-4342-B048-85BDC9FD1C3A}</a:tableStyleId>
              </a:tblPr>
              <a:tblGrid>
                <a:gridCol w="1031856">
                  <a:extLst>
                    <a:ext uri="{9D8B030D-6E8A-4147-A177-3AD203B41FA5}">
                      <a16:colId xmlns:a16="http://schemas.microsoft.com/office/drawing/2014/main" val="20000"/>
                    </a:ext>
                  </a:extLst>
                </a:gridCol>
                <a:gridCol w="665926">
                  <a:extLst>
                    <a:ext uri="{9D8B030D-6E8A-4147-A177-3AD203B41FA5}">
                      <a16:colId xmlns:a16="http://schemas.microsoft.com/office/drawing/2014/main" val="20001"/>
                    </a:ext>
                  </a:extLst>
                </a:gridCol>
                <a:gridCol w="798939">
                  <a:extLst>
                    <a:ext uri="{9D8B030D-6E8A-4147-A177-3AD203B41FA5}">
                      <a16:colId xmlns:a16="http://schemas.microsoft.com/office/drawing/2014/main" val="20002"/>
                    </a:ext>
                  </a:extLst>
                </a:gridCol>
                <a:gridCol w="798939">
                  <a:extLst>
                    <a:ext uri="{9D8B030D-6E8A-4147-A177-3AD203B41FA5}">
                      <a16:colId xmlns:a16="http://schemas.microsoft.com/office/drawing/2014/main" val="20003"/>
                    </a:ext>
                  </a:extLst>
                </a:gridCol>
                <a:gridCol w="798939">
                  <a:extLst>
                    <a:ext uri="{9D8B030D-6E8A-4147-A177-3AD203B41FA5}">
                      <a16:colId xmlns:a16="http://schemas.microsoft.com/office/drawing/2014/main" val="20004"/>
                    </a:ext>
                  </a:extLst>
                </a:gridCol>
                <a:gridCol w="798939">
                  <a:extLst>
                    <a:ext uri="{9D8B030D-6E8A-4147-A177-3AD203B41FA5}">
                      <a16:colId xmlns:a16="http://schemas.microsoft.com/office/drawing/2014/main" val="20005"/>
                    </a:ext>
                  </a:extLst>
                </a:gridCol>
                <a:gridCol w="798939">
                  <a:extLst>
                    <a:ext uri="{9D8B030D-6E8A-4147-A177-3AD203B41FA5}">
                      <a16:colId xmlns:a16="http://schemas.microsoft.com/office/drawing/2014/main" val="20006"/>
                    </a:ext>
                  </a:extLst>
                </a:gridCol>
                <a:gridCol w="798939">
                  <a:extLst>
                    <a:ext uri="{9D8B030D-6E8A-4147-A177-3AD203B41FA5}">
                      <a16:colId xmlns:a16="http://schemas.microsoft.com/office/drawing/2014/main" val="20007"/>
                    </a:ext>
                  </a:extLst>
                </a:gridCol>
              </a:tblGrid>
              <a:tr h="279964">
                <a:tc>
                  <a:txBody>
                    <a:bodyPr/>
                    <a:lstStyle/>
                    <a:p>
                      <a:pPr algn="ctr"/>
                      <a:r>
                        <a:rPr lang="en-GB" sz="2000" dirty="0" smtClean="0"/>
                        <a:t>INDEX</a:t>
                      </a:r>
                      <a:endParaRPr lang="en-GB" sz="2000" dirty="0"/>
                    </a:p>
                  </a:txBody>
                  <a:tcPr>
                    <a:solidFill>
                      <a:srgbClr val="FA0CDE"/>
                    </a:solidFill>
                  </a:tcPr>
                </a:tc>
                <a:tc>
                  <a:txBody>
                    <a:bodyPr/>
                    <a:lstStyle/>
                    <a:p>
                      <a:pPr algn="ctr"/>
                      <a:r>
                        <a:rPr lang="en-GB" sz="2000" dirty="0" smtClean="0"/>
                        <a:t>0</a:t>
                      </a:r>
                      <a:endParaRPr lang="en-GB" sz="2000" dirty="0"/>
                    </a:p>
                  </a:txBody>
                  <a:tcPr>
                    <a:solidFill>
                      <a:srgbClr val="FA0CDE"/>
                    </a:solidFill>
                  </a:tcPr>
                </a:tc>
                <a:tc>
                  <a:txBody>
                    <a:bodyPr/>
                    <a:lstStyle/>
                    <a:p>
                      <a:pPr algn="ctr"/>
                      <a:r>
                        <a:rPr lang="en-GB" sz="2000" dirty="0" smtClean="0"/>
                        <a:t>1</a:t>
                      </a:r>
                      <a:endParaRPr lang="en-GB" sz="2000" dirty="0"/>
                    </a:p>
                  </a:txBody>
                  <a:tcPr>
                    <a:solidFill>
                      <a:srgbClr val="FA0CDE"/>
                    </a:solidFill>
                  </a:tcPr>
                </a:tc>
                <a:tc>
                  <a:txBody>
                    <a:bodyPr/>
                    <a:lstStyle/>
                    <a:p>
                      <a:pPr algn="ctr"/>
                      <a:r>
                        <a:rPr lang="en-GB" sz="2000" dirty="0" smtClean="0"/>
                        <a:t>2</a:t>
                      </a:r>
                      <a:endParaRPr lang="en-GB" sz="2000" dirty="0"/>
                    </a:p>
                  </a:txBody>
                  <a:tcPr>
                    <a:solidFill>
                      <a:srgbClr val="FA0CDE"/>
                    </a:solidFill>
                  </a:tcPr>
                </a:tc>
                <a:tc>
                  <a:txBody>
                    <a:bodyPr/>
                    <a:lstStyle/>
                    <a:p>
                      <a:pPr algn="ctr"/>
                      <a:r>
                        <a:rPr lang="en-GB" sz="2000" dirty="0" smtClean="0"/>
                        <a:t>3</a:t>
                      </a:r>
                      <a:endParaRPr lang="en-GB" sz="2000" dirty="0"/>
                    </a:p>
                  </a:txBody>
                  <a:tcPr>
                    <a:solidFill>
                      <a:srgbClr val="FA0CDE"/>
                    </a:solidFill>
                  </a:tcPr>
                </a:tc>
                <a:tc>
                  <a:txBody>
                    <a:bodyPr/>
                    <a:lstStyle/>
                    <a:p>
                      <a:pPr algn="ctr"/>
                      <a:r>
                        <a:rPr lang="en-GB" sz="2000" dirty="0" smtClean="0"/>
                        <a:t>4</a:t>
                      </a:r>
                      <a:endParaRPr lang="en-GB" sz="2000" dirty="0"/>
                    </a:p>
                  </a:txBody>
                  <a:tcPr>
                    <a:solidFill>
                      <a:srgbClr val="FA0CDE"/>
                    </a:solidFill>
                  </a:tcPr>
                </a:tc>
                <a:tc>
                  <a:txBody>
                    <a:bodyPr/>
                    <a:lstStyle/>
                    <a:p>
                      <a:pPr algn="ctr"/>
                      <a:r>
                        <a:rPr lang="en-GB" sz="2000" dirty="0" smtClean="0"/>
                        <a:t>5</a:t>
                      </a:r>
                      <a:endParaRPr lang="en-GB" sz="2000" dirty="0"/>
                    </a:p>
                  </a:txBody>
                  <a:tcPr>
                    <a:solidFill>
                      <a:srgbClr val="FA0CDE"/>
                    </a:solidFill>
                  </a:tcPr>
                </a:tc>
                <a:tc>
                  <a:txBody>
                    <a:bodyPr/>
                    <a:lstStyle/>
                    <a:p>
                      <a:pPr algn="ctr"/>
                      <a:r>
                        <a:rPr lang="en-GB" sz="2000" dirty="0" smtClean="0"/>
                        <a:t>6</a:t>
                      </a:r>
                      <a:endParaRPr lang="en-GB" sz="2000" dirty="0"/>
                    </a:p>
                  </a:txBody>
                  <a:tcPr>
                    <a:solidFill>
                      <a:srgbClr val="FA0CDE"/>
                    </a:solidFill>
                  </a:tcPr>
                </a:tc>
                <a:extLst>
                  <a:ext uri="{0D108BD9-81ED-4DB2-BD59-A6C34878D82A}">
                    <a16:rowId xmlns:a16="http://schemas.microsoft.com/office/drawing/2014/main" val="10000"/>
                  </a:ext>
                </a:extLst>
              </a:tr>
              <a:tr h="279964">
                <a:tc>
                  <a:txBody>
                    <a:bodyPr/>
                    <a:lstStyle/>
                    <a:p>
                      <a:pPr algn="ctr"/>
                      <a:r>
                        <a:rPr lang="en-GB" sz="2000" dirty="0" smtClean="0"/>
                        <a:t>Item</a:t>
                      </a:r>
                      <a:endParaRPr lang="en-GB" sz="2000" dirty="0"/>
                    </a:p>
                  </a:txBody>
                  <a:tcPr/>
                </a:tc>
                <a:tc>
                  <a:txBody>
                    <a:bodyPr/>
                    <a:lstStyle/>
                    <a:p>
                      <a:pPr algn="ctr"/>
                      <a:r>
                        <a:rPr lang="en-GB" sz="2000" dirty="0" smtClean="0"/>
                        <a:t>A</a:t>
                      </a:r>
                      <a:endParaRPr lang="en-GB" sz="2000" dirty="0"/>
                    </a:p>
                  </a:txBody>
                  <a:tcPr/>
                </a:tc>
                <a:tc>
                  <a:txBody>
                    <a:bodyPr/>
                    <a:lstStyle/>
                    <a:p>
                      <a:pPr algn="ctr"/>
                      <a:r>
                        <a:rPr lang="en-GB" sz="2000" dirty="0" smtClean="0"/>
                        <a:t>F</a:t>
                      </a:r>
                      <a:endParaRPr lang="en-GB" sz="2000" dirty="0"/>
                    </a:p>
                  </a:txBody>
                  <a:tcPr/>
                </a:tc>
                <a:tc>
                  <a:txBody>
                    <a:bodyPr/>
                    <a:lstStyle/>
                    <a:p>
                      <a:pPr algn="ctr"/>
                      <a:r>
                        <a:rPr lang="en-GB" sz="2000" dirty="0" smtClean="0"/>
                        <a:t>B</a:t>
                      </a:r>
                      <a:endParaRPr lang="en-GB" sz="2000" dirty="0"/>
                    </a:p>
                  </a:txBody>
                  <a:tcPr/>
                </a:tc>
                <a:tc>
                  <a:txBody>
                    <a:bodyPr/>
                    <a:lstStyle/>
                    <a:p>
                      <a:pPr algn="ctr"/>
                      <a:r>
                        <a:rPr lang="en-GB" sz="2000" dirty="0" smtClean="0"/>
                        <a:t>E</a:t>
                      </a:r>
                      <a:endParaRPr lang="en-GB" sz="2000" dirty="0"/>
                    </a:p>
                  </a:txBody>
                  <a:tcPr/>
                </a:tc>
                <a:tc>
                  <a:txBody>
                    <a:bodyPr/>
                    <a:lstStyle/>
                    <a:p>
                      <a:pPr algn="ctr"/>
                      <a:r>
                        <a:rPr lang="en-GB" sz="2000" dirty="0" smtClean="0"/>
                        <a:t>D</a:t>
                      </a:r>
                      <a:endParaRPr lang="en-GB" sz="2000" dirty="0"/>
                    </a:p>
                  </a:txBody>
                  <a:tcPr/>
                </a:tc>
                <a:tc>
                  <a:txBody>
                    <a:bodyPr/>
                    <a:lstStyle/>
                    <a:p>
                      <a:pPr algn="ctr"/>
                      <a:r>
                        <a:rPr lang="en-GB" sz="2000" dirty="0" smtClean="0"/>
                        <a:t>G</a:t>
                      </a:r>
                      <a:endParaRPr lang="en-GB" sz="2000" dirty="0"/>
                    </a:p>
                  </a:txBody>
                  <a:tcPr/>
                </a:tc>
                <a:tc>
                  <a:txBody>
                    <a:bodyPr/>
                    <a:lstStyle/>
                    <a:p>
                      <a:pPr algn="ctr"/>
                      <a:r>
                        <a:rPr lang="en-GB" sz="2000" dirty="0" smtClean="0"/>
                        <a:t>C</a:t>
                      </a:r>
                      <a:endParaRPr lang="en-GB" sz="2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3163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791" y="71292"/>
            <a:ext cx="8496944" cy="854968"/>
          </a:xfrm>
          <a:solidFill>
            <a:srgbClr val="00CCFF"/>
          </a:solidFill>
          <a:ln w="3175">
            <a:solidFill>
              <a:srgbClr val="008E40"/>
            </a:solidFill>
          </a:ln>
        </p:spPr>
        <p:style>
          <a:lnRef idx="2">
            <a:schemeClr val="accent2"/>
          </a:lnRef>
          <a:fillRef idx="1">
            <a:schemeClr val="lt1"/>
          </a:fillRef>
          <a:effectRef idx="0">
            <a:schemeClr val="accent2"/>
          </a:effectRef>
          <a:fontRef idx="minor">
            <a:schemeClr val="dk1"/>
          </a:fontRef>
        </p:style>
        <p:txBody>
          <a:bodyPr>
            <a:normAutofit/>
          </a:bodyPr>
          <a:lstStyle/>
          <a:p>
            <a:r>
              <a:rPr lang="en-GB" b="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Linear Search Algorithm</a:t>
            </a:r>
            <a:endParaRPr lang="en-GB" b="1" dirty="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02023" y="995031"/>
            <a:ext cx="8399712" cy="1040082"/>
          </a:xfrm>
          <a:noFill/>
          <a:ln>
            <a:noFill/>
          </a:ln>
        </p:spPr>
        <p:style>
          <a:lnRef idx="2">
            <a:schemeClr val="accent3"/>
          </a:lnRef>
          <a:fillRef idx="1">
            <a:schemeClr val="lt1"/>
          </a:fillRef>
          <a:effectRef idx="0">
            <a:schemeClr val="accent3"/>
          </a:effectRef>
          <a:fontRef idx="minor">
            <a:schemeClr val="dk1"/>
          </a:fontRef>
        </p:style>
        <p:txBody>
          <a:bodyPr>
            <a:noAutofit/>
          </a:bodyPr>
          <a:lstStyle/>
          <a:p>
            <a:pPr marL="0" indent="0">
              <a:buNone/>
            </a:pPr>
            <a:r>
              <a:rPr lang="en-GB" sz="2400" b="1" dirty="0" smtClean="0"/>
              <a:t>Linear Search</a:t>
            </a:r>
          </a:p>
          <a:p>
            <a:pPr marL="0" indent="0">
              <a:buNone/>
            </a:pPr>
            <a:r>
              <a:rPr lang="en-GB" sz="2000" i="1" dirty="0" smtClean="0"/>
              <a:t>The Algorithm presented as a flowchart:</a:t>
            </a:r>
          </a:p>
        </p:txBody>
      </p:sp>
      <p:graphicFrame>
        <p:nvGraphicFramePr>
          <p:cNvPr id="5" name="Table 4"/>
          <p:cNvGraphicFramePr>
            <a:graphicFrameLocks noGrp="1"/>
          </p:cNvGraphicFramePr>
          <p:nvPr>
            <p:extLst>
              <p:ext uri="{D42A27DB-BD31-4B8C-83A1-F6EECF244321}">
                <p14:modId xmlns:p14="http://schemas.microsoft.com/office/powerpoint/2010/main" val="3767913492"/>
              </p:ext>
            </p:extLst>
          </p:nvPr>
        </p:nvGraphicFramePr>
        <p:xfrm>
          <a:off x="1300463" y="5853952"/>
          <a:ext cx="6667319" cy="792480"/>
        </p:xfrm>
        <a:graphic>
          <a:graphicData uri="http://schemas.openxmlformats.org/drawingml/2006/table">
            <a:tbl>
              <a:tblPr firstRow="1" bandRow="1">
                <a:tableStyleId>{5C22544A-7EE6-4342-B048-85BDC9FD1C3A}</a:tableStyleId>
              </a:tblPr>
              <a:tblGrid>
                <a:gridCol w="1156410">
                  <a:extLst>
                    <a:ext uri="{9D8B030D-6E8A-4147-A177-3AD203B41FA5}">
                      <a16:colId xmlns:a16="http://schemas.microsoft.com/office/drawing/2014/main" val="20000"/>
                    </a:ext>
                  </a:extLst>
                </a:gridCol>
                <a:gridCol w="566501">
                  <a:extLst>
                    <a:ext uri="{9D8B030D-6E8A-4147-A177-3AD203B41FA5}">
                      <a16:colId xmlns:a16="http://schemas.microsoft.com/office/drawing/2014/main" val="20001"/>
                    </a:ext>
                  </a:extLst>
                </a:gridCol>
                <a:gridCol w="824068">
                  <a:extLst>
                    <a:ext uri="{9D8B030D-6E8A-4147-A177-3AD203B41FA5}">
                      <a16:colId xmlns:a16="http://schemas.microsoft.com/office/drawing/2014/main" val="20002"/>
                    </a:ext>
                  </a:extLst>
                </a:gridCol>
                <a:gridCol w="824068">
                  <a:extLst>
                    <a:ext uri="{9D8B030D-6E8A-4147-A177-3AD203B41FA5}">
                      <a16:colId xmlns:a16="http://schemas.microsoft.com/office/drawing/2014/main" val="20003"/>
                    </a:ext>
                  </a:extLst>
                </a:gridCol>
                <a:gridCol w="824068">
                  <a:extLst>
                    <a:ext uri="{9D8B030D-6E8A-4147-A177-3AD203B41FA5}">
                      <a16:colId xmlns:a16="http://schemas.microsoft.com/office/drawing/2014/main" val="20004"/>
                    </a:ext>
                  </a:extLst>
                </a:gridCol>
                <a:gridCol w="824068">
                  <a:extLst>
                    <a:ext uri="{9D8B030D-6E8A-4147-A177-3AD203B41FA5}">
                      <a16:colId xmlns:a16="http://schemas.microsoft.com/office/drawing/2014/main" val="20005"/>
                    </a:ext>
                  </a:extLst>
                </a:gridCol>
                <a:gridCol w="824068">
                  <a:extLst>
                    <a:ext uri="{9D8B030D-6E8A-4147-A177-3AD203B41FA5}">
                      <a16:colId xmlns:a16="http://schemas.microsoft.com/office/drawing/2014/main" val="20006"/>
                    </a:ext>
                  </a:extLst>
                </a:gridCol>
                <a:gridCol w="824068">
                  <a:extLst>
                    <a:ext uri="{9D8B030D-6E8A-4147-A177-3AD203B41FA5}">
                      <a16:colId xmlns:a16="http://schemas.microsoft.com/office/drawing/2014/main" val="20007"/>
                    </a:ext>
                  </a:extLst>
                </a:gridCol>
              </a:tblGrid>
              <a:tr h="383743">
                <a:tc>
                  <a:txBody>
                    <a:bodyPr/>
                    <a:lstStyle/>
                    <a:p>
                      <a:pPr algn="ctr"/>
                      <a:r>
                        <a:rPr lang="en-GB" sz="2000" dirty="0" smtClean="0"/>
                        <a:t>INDEX</a:t>
                      </a:r>
                      <a:endParaRPr lang="en-GB" sz="2000" dirty="0"/>
                    </a:p>
                  </a:txBody>
                  <a:tcPr>
                    <a:solidFill>
                      <a:srgbClr val="FA0CDE"/>
                    </a:solidFill>
                  </a:tcPr>
                </a:tc>
                <a:tc>
                  <a:txBody>
                    <a:bodyPr/>
                    <a:lstStyle/>
                    <a:p>
                      <a:pPr algn="ctr"/>
                      <a:r>
                        <a:rPr lang="en-GB" sz="2000" dirty="0" smtClean="0"/>
                        <a:t>0</a:t>
                      </a:r>
                      <a:endParaRPr lang="en-GB" sz="2000" dirty="0"/>
                    </a:p>
                  </a:txBody>
                  <a:tcPr>
                    <a:solidFill>
                      <a:srgbClr val="FA0CDE"/>
                    </a:solidFill>
                  </a:tcPr>
                </a:tc>
                <a:tc>
                  <a:txBody>
                    <a:bodyPr/>
                    <a:lstStyle/>
                    <a:p>
                      <a:pPr algn="ctr"/>
                      <a:r>
                        <a:rPr lang="en-GB" sz="2000" dirty="0" smtClean="0"/>
                        <a:t>1</a:t>
                      </a:r>
                      <a:endParaRPr lang="en-GB" sz="2000" dirty="0"/>
                    </a:p>
                  </a:txBody>
                  <a:tcPr>
                    <a:solidFill>
                      <a:srgbClr val="FA0CDE"/>
                    </a:solidFill>
                  </a:tcPr>
                </a:tc>
                <a:tc>
                  <a:txBody>
                    <a:bodyPr/>
                    <a:lstStyle/>
                    <a:p>
                      <a:pPr algn="ctr"/>
                      <a:r>
                        <a:rPr lang="en-GB" sz="2000" dirty="0" smtClean="0"/>
                        <a:t>2</a:t>
                      </a:r>
                      <a:endParaRPr lang="en-GB" sz="2000" dirty="0"/>
                    </a:p>
                  </a:txBody>
                  <a:tcPr>
                    <a:solidFill>
                      <a:srgbClr val="FA0CDE"/>
                    </a:solidFill>
                  </a:tcPr>
                </a:tc>
                <a:tc>
                  <a:txBody>
                    <a:bodyPr/>
                    <a:lstStyle/>
                    <a:p>
                      <a:pPr algn="ctr"/>
                      <a:r>
                        <a:rPr lang="en-GB" sz="2000" dirty="0" smtClean="0"/>
                        <a:t>3</a:t>
                      </a:r>
                      <a:endParaRPr lang="en-GB" sz="2000" dirty="0"/>
                    </a:p>
                  </a:txBody>
                  <a:tcPr>
                    <a:solidFill>
                      <a:srgbClr val="FA0CDE"/>
                    </a:solidFill>
                  </a:tcPr>
                </a:tc>
                <a:tc>
                  <a:txBody>
                    <a:bodyPr/>
                    <a:lstStyle/>
                    <a:p>
                      <a:pPr algn="ctr"/>
                      <a:r>
                        <a:rPr lang="en-GB" sz="2000" dirty="0" smtClean="0"/>
                        <a:t>4</a:t>
                      </a:r>
                      <a:endParaRPr lang="en-GB" sz="2000" dirty="0"/>
                    </a:p>
                  </a:txBody>
                  <a:tcPr>
                    <a:solidFill>
                      <a:srgbClr val="FA0CDE"/>
                    </a:solidFill>
                  </a:tcPr>
                </a:tc>
                <a:tc>
                  <a:txBody>
                    <a:bodyPr/>
                    <a:lstStyle/>
                    <a:p>
                      <a:pPr algn="ctr"/>
                      <a:r>
                        <a:rPr lang="en-GB" sz="2000" dirty="0" smtClean="0"/>
                        <a:t>5</a:t>
                      </a:r>
                      <a:endParaRPr lang="en-GB" sz="2000" dirty="0"/>
                    </a:p>
                  </a:txBody>
                  <a:tcPr>
                    <a:solidFill>
                      <a:srgbClr val="FA0CDE"/>
                    </a:solidFill>
                  </a:tcPr>
                </a:tc>
                <a:tc>
                  <a:txBody>
                    <a:bodyPr/>
                    <a:lstStyle/>
                    <a:p>
                      <a:pPr algn="ctr"/>
                      <a:r>
                        <a:rPr lang="en-GB" sz="2000" dirty="0" smtClean="0"/>
                        <a:t>6</a:t>
                      </a:r>
                      <a:endParaRPr lang="en-GB" sz="2000" dirty="0"/>
                    </a:p>
                  </a:txBody>
                  <a:tcPr>
                    <a:solidFill>
                      <a:srgbClr val="FA0CDE"/>
                    </a:solidFill>
                  </a:tcPr>
                </a:tc>
                <a:extLst>
                  <a:ext uri="{0D108BD9-81ED-4DB2-BD59-A6C34878D82A}">
                    <a16:rowId xmlns:a16="http://schemas.microsoft.com/office/drawing/2014/main" val="10000"/>
                  </a:ext>
                </a:extLst>
              </a:tr>
              <a:tr h="279964">
                <a:tc>
                  <a:txBody>
                    <a:bodyPr/>
                    <a:lstStyle/>
                    <a:p>
                      <a:pPr algn="ctr"/>
                      <a:r>
                        <a:rPr lang="en-GB" sz="2000" dirty="0" smtClean="0"/>
                        <a:t>Item</a:t>
                      </a:r>
                      <a:endParaRPr lang="en-GB" sz="2000" dirty="0"/>
                    </a:p>
                  </a:txBody>
                  <a:tcPr/>
                </a:tc>
                <a:tc>
                  <a:txBody>
                    <a:bodyPr/>
                    <a:lstStyle/>
                    <a:p>
                      <a:pPr algn="ctr"/>
                      <a:r>
                        <a:rPr lang="en-GB" sz="2000" dirty="0" smtClean="0"/>
                        <a:t>A</a:t>
                      </a:r>
                      <a:endParaRPr lang="en-GB" sz="2000" dirty="0"/>
                    </a:p>
                  </a:txBody>
                  <a:tcPr/>
                </a:tc>
                <a:tc>
                  <a:txBody>
                    <a:bodyPr/>
                    <a:lstStyle/>
                    <a:p>
                      <a:pPr algn="ctr"/>
                      <a:r>
                        <a:rPr lang="en-GB" sz="2000" dirty="0" smtClean="0"/>
                        <a:t>F</a:t>
                      </a:r>
                      <a:endParaRPr lang="en-GB" sz="2000" dirty="0"/>
                    </a:p>
                  </a:txBody>
                  <a:tcPr/>
                </a:tc>
                <a:tc>
                  <a:txBody>
                    <a:bodyPr/>
                    <a:lstStyle/>
                    <a:p>
                      <a:pPr algn="ctr"/>
                      <a:r>
                        <a:rPr lang="en-GB" sz="2000" dirty="0" smtClean="0"/>
                        <a:t>B</a:t>
                      </a:r>
                      <a:endParaRPr lang="en-GB" sz="2000" dirty="0"/>
                    </a:p>
                  </a:txBody>
                  <a:tcPr/>
                </a:tc>
                <a:tc>
                  <a:txBody>
                    <a:bodyPr/>
                    <a:lstStyle/>
                    <a:p>
                      <a:pPr algn="ctr"/>
                      <a:r>
                        <a:rPr lang="en-GB" sz="2000" dirty="0" smtClean="0"/>
                        <a:t>E</a:t>
                      </a:r>
                      <a:endParaRPr lang="en-GB" sz="2000" dirty="0"/>
                    </a:p>
                  </a:txBody>
                  <a:tcPr/>
                </a:tc>
                <a:tc>
                  <a:txBody>
                    <a:bodyPr/>
                    <a:lstStyle/>
                    <a:p>
                      <a:pPr algn="ctr"/>
                      <a:r>
                        <a:rPr lang="en-GB" sz="2000" dirty="0" smtClean="0"/>
                        <a:t>D</a:t>
                      </a:r>
                      <a:endParaRPr lang="en-GB" sz="2000" dirty="0"/>
                    </a:p>
                  </a:txBody>
                  <a:tcPr/>
                </a:tc>
                <a:tc>
                  <a:txBody>
                    <a:bodyPr/>
                    <a:lstStyle/>
                    <a:p>
                      <a:pPr algn="ctr"/>
                      <a:r>
                        <a:rPr lang="en-GB" sz="2000" dirty="0" smtClean="0"/>
                        <a:t>G</a:t>
                      </a:r>
                      <a:endParaRPr lang="en-GB" sz="2000" dirty="0"/>
                    </a:p>
                  </a:txBody>
                  <a:tcPr/>
                </a:tc>
                <a:tc>
                  <a:txBody>
                    <a:bodyPr/>
                    <a:lstStyle/>
                    <a:p>
                      <a:pPr algn="ctr"/>
                      <a:r>
                        <a:rPr lang="en-GB" sz="2000" dirty="0" smtClean="0"/>
                        <a:t>C</a:t>
                      </a:r>
                      <a:endParaRPr lang="en-GB" sz="2000" dirty="0"/>
                    </a:p>
                  </a:txBody>
                  <a:tcPr/>
                </a:tc>
                <a:extLst>
                  <a:ext uri="{0D108BD9-81ED-4DB2-BD59-A6C34878D82A}">
                    <a16:rowId xmlns:a16="http://schemas.microsoft.com/office/drawing/2014/main" val="10001"/>
                  </a:ext>
                </a:extLst>
              </a:tr>
            </a:tbl>
          </a:graphicData>
        </a:graphic>
      </p:graphicFrame>
      <p:pic>
        <p:nvPicPr>
          <p:cNvPr id="7" name="Picture 6"/>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05263" y="1888778"/>
            <a:ext cx="4275584" cy="3889527"/>
          </a:xfrm>
          <a:prstGeom prst="rect">
            <a:avLst/>
          </a:prstGeom>
          <a:solidFill>
            <a:schemeClr val="bg1"/>
          </a:solidFill>
        </p:spPr>
      </p:pic>
    </p:spTree>
    <p:extLst>
      <p:ext uri="{BB962C8B-B14F-4D97-AF65-F5344CB8AC3E}">
        <p14:creationId xmlns:p14="http://schemas.microsoft.com/office/powerpoint/2010/main" val="199619082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80259"/>
            <a:ext cx="8496944" cy="854968"/>
          </a:xfrm>
          <a:solidFill>
            <a:srgbClr val="8EB4E3"/>
          </a:solidFill>
          <a:ln w="3175">
            <a:noFill/>
          </a:ln>
        </p:spPr>
        <p:style>
          <a:lnRef idx="2">
            <a:schemeClr val="accent2"/>
          </a:lnRef>
          <a:fillRef idx="1">
            <a:schemeClr val="lt1"/>
          </a:fillRef>
          <a:effectRef idx="0">
            <a:schemeClr val="accent2"/>
          </a:effectRef>
          <a:fontRef idx="minor">
            <a:schemeClr val="dk1"/>
          </a:fontRef>
        </p:style>
        <p:txBody>
          <a:bodyPr>
            <a:normAutofit/>
          </a:bodyPr>
          <a:lstStyle/>
          <a:p>
            <a:r>
              <a:rPr lang="en-GB" b="1" dirty="0" smtClean="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Linear Search Algorithm</a:t>
            </a:r>
            <a:endParaRPr lang="en-GB" b="1"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055726004"/>
              </p:ext>
            </p:extLst>
          </p:nvPr>
        </p:nvGraphicFramePr>
        <p:xfrm>
          <a:off x="1302099" y="5586082"/>
          <a:ext cx="7189565" cy="914400"/>
        </p:xfrm>
        <a:graphic>
          <a:graphicData uri="http://schemas.openxmlformats.org/drawingml/2006/table">
            <a:tbl>
              <a:tblPr firstRow="1" bandRow="1">
                <a:tableStyleId>{5C22544A-7EE6-4342-B048-85BDC9FD1C3A}</a:tableStyleId>
              </a:tblPr>
              <a:tblGrid>
                <a:gridCol w="1182483">
                  <a:extLst>
                    <a:ext uri="{9D8B030D-6E8A-4147-A177-3AD203B41FA5}">
                      <a16:colId xmlns:a16="http://schemas.microsoft.com/office/drawing/2014/main" val="20000"/>
                    </a:ext>
                  </a:extLst>
                </a:gridCol>
                <a:gridCol w="737498">
                  <a:extLst>
                    <a:ext uri="{9D8B030D-6E8A-4147-A177-3AD203B41FA5}">
                      <a16:colId xmlns:a16="http://schemas.microsoft.com/office/drawing/2014/main" val="20001"/>
                    </a:ext>
                  </a:extLst>
                </a:gridCol>
                <a:gridCol w="878264">
                  <a:extLst>
                    <a:ext uri="{9D8B030D-6E8A-4147-A177-3AD203B41FA5}">
                      <a16:colId xmlns:a16="http://schemas.microsoft.com/office/drawing/2014/main" val="20002"/>
                    </a:ext>
                  </a:extLst>
                </a:gridCol>
                <a:gridCol w="878264">
                  <a:extLst>
                    <a:ext uri="{9D8B030D-6E8A-4147-A177-3AD203B41FA5}">
                      <a16:colId xmlns:a16="http://schemas.microsoft.com/office/drawing/2014/main" val="20003"/>
                    </a:ext>
                  </a:extLst>
                </a:gridCol>
                <a:gridCol w="878264">
                  <a:extLst>
                    <a:ext uri="{9D8B030D-6E8A-4147-A177-3AD203B41FA5}">
                      <a16:colId xmlns:a16="http://schemas.microsoft.com/office/drawing/2014/main" val="20004"/>
                    </a:ext>
                  </a:extLst>
                </a:gridCol>
                <a:gridCol w="878264">
                  <a:extLst>
                    <a:ext uri="{9D8B030D-6E8A-4147-A177-3AD203B41FA5}">
                      <a16:colId xmlns:a16="http://schemas.microsoft.com/office/drawing/2014/main" val="20005"/>
                    </a:ext>
                  </a:extLst>
                </a:gridCol>
                <a:gridCol w="878264">
                  <a:extLst>
                    <a:ext uri="{9D8B030D-6E8A-4147-A177-3AD203B41FA5}">
                      <a16:colId xmlns:a16="http://schemas.microsoft.com/office/drawing/2014/main" val="20006"/>
                    </a:ext>
                  </a:extLst>
                </a:gridCol>
                <a:gridCol w="878264">
                  <a:extLst>
                    <a:ext uri="{9D8B030D-6E8A-4147-A177-3AD203B41FA5}">
                      <a16:colId xmlns:a16="http://schemas.microsoft.com/office/drawing/2014/main" val="20007"/>
                    </a:ext>
                  </a:extLst>
                </a:gridCol>
              </a:tblGrid>
              <a:tr h="279964">
                <a:tc>
                  <a:txBody>
                    <a:bodyPr/>
                    <a:lstStyle/>
                    <a:p>
                      <a:pPr algn="ctr"/>
                      <a:r>
                        <a:rPr lang="en-GB" sz="2400" dirty="0" smtClean="0"/>
                        <a:t>INDEX</a:t>
                      </a:r>
                      <a:endParaRPr lang="en-GB" sz="2400" dirty="0"/>
                    </a:p>
                  </a:txBody>
                  <a:tcPr>
                    <a:solidFill>
                      <a:srgbClr val="FA0CDE"/>
                    </a:solidFill>
                  </a:tcPr>
                </a:tc>
                <a:tc>
                  <a:txBody>
                    <a:bodyPr/>
                    <a:lstStyle/>
                    <a:p>
                      <a:pPr algn="ctr"/>
                      <a:r>
                        <a:rPr lang="en-GB" sz="2400" dirty="0" smtClean="0"/>
                        <a:t>0</a:t>
                      </a:r>
                      <a:endParaRPr lang="en-GB" sz="2400" dirty="0"/>
                    </a:p>
                  </a:txBody>
                  <a:tcPr>
                    <a:solidFill>
                      <a:srgbClr val="FA0CDE"/>
                    </a:solidFill>
                  </a:tcPr>
                </a:tc>
                <a:tc>
                  <a:txBody>
                    <a:bodyPr/>
                    <a:lstStyle/>
                    <a:p>
                      <a:pPr algn="ctr"/>
                      <a:r>
                        <a:rPr lang="en-GB" sz="2400" dirty="0" smtClean="0"/>
                        <a:t>1</a:t>
                      </a:r>
                      <a:endParaRPr lang="en-GB" sz="2400" dirty="0"/>
                    </a:p>
                  </a:txBody>
                  <a:tcPr>
                    <a:solidFill>
                      <a:srgbClr val="FA0CDE"/>
                    </a:solidFill>
                  </a:tcPr>
                </a:tc>
                <a:tc>
                  <a:txBody>
                    <a:bodyPr/>
                    <a:lstStyle/>
                    <a:p>
                      <a:pPr algn="ctr"/>
                      <a:r>
                        <a:rPr lang="en-GB" sz="2400" dirty="0" smtClean="0"/>
                        <a:t>2</a:t>
                      </a:r>
                      <a:endParaRPr lang="en-GB" sz="2400" dirty="0"/>
                    </a:p>
                  </a:txBody>
                  <a:tcPr>
                    <a:solidFill>
                      <a:srgbClr val="FA0CDE"/>
                    </a:solidFill>
                  </a:tcPr>
                </a:tc>
                <a:tc>
                  <a:txBody>
                    <a:bodyPr/>
                    <a:lstStyle/>
                    <a:p>
                      <a:pPr algn="ctr"/>
                      <a:r>
                        <a:rPr lang="en-GB" sz="2400" dirty="0" smtClean="0"/>
                        <a:t>3</a:t>
                      </a:r>
                      <a:endParaRPr lang="en-GB" sz="2400" dirty="0"/>
                    </a:p>
                  </a:txBody>
                  <a:tcPr>
                    <a:solidFill>
                      <a:srgbClr val="FA0CDE"/>
                    </a:solidFill>
                  </a:tcPr>
                </a:tc>
                <a:tc>
                  <a:txBody>
                    <a:bodyPr/>
                    <a:lstStyle/>
                    <a:p>
                      <a:pPr algn="ctr"/>
                      <a:r>
                        <a:rPr lang="en-GB" sz="2400" dirty="0" smtClean="0"/>
                        <a:t>4</a:t>
                      </a:r>
                      <a:endParaRPr lang="en-GB" sz="2400" dirty="0"/>
                    </a:p>
                  </a:txBody>
                  <a:tcPr>
                    <a:solidFill>
                      <a:srgbClr val="FA0CDE"/>
                    </a:solidFill>
                  </a:tcPr>
                </a:tc>
                <a:tc>
                  <a:txBody>
                    <a:bodyPr/>
                    <a:lstStyle/>
                    <a:p>
                      <a:pPr algn="ctr"/>
                      <a:r>
                        <a:rPr lang="en-GB" sz="2400" dirty="0" smtClean="0"/>
                        <a:t>5</a:t>
                      </a:r>
                      <a:endParaRPr lang="en-GB" sz="2400" dirty="0"/>
                    </a:p>
                  </a:txBody>
                  <a:tcPr>
                    <a:solidFill>
                      <a:srgbClr val="FA0CDE"/>
                    </a:solidFill>
                  </a:tcPr>
                </a:tc>
                <a:tc>
                  <a:txBody>
                    <a:bodyPr/>
                    <a:lstStyle/>
                    <a:p>
                      <a:pPr algn="ctr"/>
                      <a:r>
                        <a:rPr lang="en-GB" sz="2400" dirty="0" smtClean="0"/>
                        <a:t>6</a:t>
                      </a:r>
                      <a:endParaRPr lang="en-GB" sz="2400" dirty="0"/>
                    </a:p>
                  </a:txBody>
                  <a:tcPr>
                    <a:solidFill>
                      <a:srgbClr val="FA0CDE"/>
                    </a:solidFill>
                  </a:tcPr>
                </a:tc>
                <a:extLst>
                  <a:ext uri="{0D108BD9-81ED-4DB2-BD59-A6C34878D82A}">
                    <a16:rowId xmlns:a16="http://schemas.microsoft.com/office/drawing/2014/main" val="10000"/>
                  </a:ext>
                </a:extLst>
              </a:tr>
              <a:tr h="279964">
                <a:tc>
                  <a:txBody>
                    <a:bodyPr/>
                    <a:lstStyle/>
                    <a:p>
                      <a:pPr algn="ctr"/>
                      <a:r>
                        <a:rPr lang="en-GB" sz="2400" dirty="0" smtClean="0"/>
                        <a:t>Item</a:t>
                      </a:r>
                      <a:endParaRPr lang="en-GB" sz="2400" dirty="0"/>
                    </a:p>
                  </a:txBody>
                  <a:tcPr/>
                </a:tc>
                <a:tc>
                  <a:txBody>
                    <a:bodyPr/>
                    <a:lstStyle/>
                    <a:p>
                      <a:pPr algn="ctr"/>
                      <a:r>
                        <a:rPr lang="en-GB" sz="2400" dirty="0" smtClean="0"/>
                        <a:t>A</a:t>
                      </a:r>
                      <a:endParaRPr lang="en-GB" sz="2400" dirty="0"/>
                    </a:p>
                  </a:txBody>
                  <a:tcPr/>
                </a:tc>
                <a:tc>
                  <a:txBody>
                    <a:bodyPr/>
                    <a:lstStyle/>
                    <a:p>
                      <a:pPr algn="ctr"/>
                      <a:r>
                        <a:rPr lang="en-GB" sz="2400" dirty="0" smtClean="0"/>
                        <a:t>F</a:t>
                      </a:r>
                      <a:endParaRPr lang="en-GB" sz="2400" dirty="0"/>
                    </a:p>
                  </a:txBody>
                  <a:tcPr/>
                </a:tc>
                <a:tc>
                  <a:txBody>
                    <a:bodyPr/>
                    <a:lstStyle/>
                    <a:p>
                      <a:pPr algn="ctr"/>
                      <a:r>
                        <a:rPr lang="en-GB" sz="2400" dirty="0" smtClean="0"/>
                        <a:t>B</a:t>
                      </a:r>
                      <a:endParaRPr lang="en-GB" sz="2400" dirty="0"/>
                    </a:p>
                  </a:txBody>
                  <a:tcPr/>
                </a:tc>
                <a:tc>
                  <a:txBody>
                    <a:bodyPr/>
                    <a:lstStyle/>
                    <a:p>
                      <a:pPr algn="ctr"/>
                      <a:r>
                        <a:rPr lang="en-GB" sz="2400" dirty="0" smtClean="0"/>
                        <a:t>E</a:t>
                      </a:r>
                      <a:endParaRPr lang="en-GB" sz="2400" dirty="0"/>
                    </a:p>
                  </a:txBody>
                  <a:tcPr/>
                </a:tc>
                <a:tc>
                  <a:txBody>
                    <a:bodyPr/>
                    <a:lstStyle/>
                    <a:p>
                      <a:pPr algn="ctr"/>
                      <a:r>
                        <a:rPr lang="en-GB" sz="2400" dirty="0" smtClean="0"/>
                        <a:t>D</a:t>
                      </a:r>
                      <a:endParaRPr lang="en-GB" sz="2400" dirty="0"/>
                    </a:p>
                  </a:txBody>
                  <a:tcPr/>
                </a:tc>
                <a:tc>
                  <a:txBody>
                    <a:bodyPr/>
                    <a:lstStyle/>
                    <a:p>
                      <a:pPr algn="ctr"/>
                      <a:r>
                        <a:rPr lang="en-GB" sz="2400" dirty="0" smtClean="0"/>
                        <a:t>G</a:t>
                      </a:r>
                      <a:endParaRPr lang="en-GB" sz="2400" dirty="0"/>
                    </a:p>
                  </a:txBody>
                  <a:tcPr/>
                </a:tc>
                <a:tc>
                  <a:txBody>
                    <a:bodyPr/>
                    <a:lstStyle/>
                    <a:p>
                      <a:pPr algn="ctr"/>
                      <a:r>
                        <a:rPr lang="en-GB" sz="2400" dirty="0" smtClean="0"/>
                        <a:t>C</a:t>
                      </a:r>
                      <a:endParaRPr lang="en-GB" sz="2400" dirty="0"/>
                    </a:p>
                  </a:txBody>
                  <a:tcPr/>
                </a:tc>
                <a:extLst>
                  <a:ext uri="{0D108BD9-81ED-4DB2-BD59-A6C34878D82A}">
                    <a16:rowId xmlns:a16="http://schemas.microsoft.com/office/drawing/2014/main" val="10001"/>
                  </a:ext>
                </a:extLst>
              </a:tr>
            </a:tbl>
          </a:graphicData>
        </a:graphic>
      </p:graphicFrame>
      <p:sp>
        <p:nvSpPr>
          <p:cNvPr id="9" name="TextBox 8"/>
          <p:cNvSpPr txBox="1"/>
          <p:nvPr/>
        </p:nvSpPr>
        <p:spPr>
          <a:xfrm>
            <a:off x="385478" y="1948417"/>
            <a:ext cx="8641977" cy="31700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b="1" dirty="0">
                <a:latin typeface="Courier New" panose="02070309020205020404" pitchFamily="49" charset="0"/>
                <a:cs typeface="Courier New" panose="02070309020205020404" pitchFamily="49" charset="0"/>
              </a:rPr>
              <a:t>p</a:t>
            </a:r>
            <a:r>
              <a:rPr lang="en-GB" sz="2000" b="1" dirty="0" smtClean="0">
                <a:latin typeface="Courier New" panose="02070309020205020404" pitchFamily="49" charset="0"/>
                <a:cs typeface="Courier New" panose="02070309020205020404" pitchFamily="49" charset="0"/>
              </a:rPr>
              <a:t>osition = 0</a:t>
            </a:r>
          </a:p>
          <a:p>
            <a:r>
              <a:rPr lang="en-GB" sz="2000" b="1" dirty="0">
                <a:latin typeface="Courier New" panose="02070309020205020404" pitchFamily="49" charset="0"/>
                <a:cs typeface="Courier New" panose="02070309020205020404" pitchFamily="49" charset="0"/>
              </a:rPr>
              <a:t>f</a:t>
            </a:r>
            <a:r>
              <a:rPr lang="en-GB" sz="2000" b="1" dirty="0" smtClean="0">
                <a:latin typeface="Courier New" panose="02070309020205020404" pitchFamily="49" charset="0"/>
                <a:cs typeface="Courier New" panose="02070309020205020404" pitchFamily="49" charset="0"/>
              </a:rPr>
              <a:t>ound = False</a:t>
            </a:r>
          </a:p>
          <a:p>
            <a:r>
              <a:rPr lang="en-GB" sz="2000" b="1" dirty="0" smtClean="0">
                <a:latin typeface="Courier New" panose="02070309020205020404" pitchFamily="49" charset="0"/>
                <a:cs typeface="Courier New" panose="02070309020205020404" pitchFamily="49" charset="0"/>
              </a:rPr>
              <a:t>WHILE (position &lt; length(array)) AND (found == False):</a:t>
            </a:r>
          </a:p>
          <a:p>
            <a:r>
              <a:rPr lang="en-GB" sz="2000" b="1" dirty="0">
                <a:latin typeface="Courier New" panose="02070309020205020404" pitchFamily="49" charset="0"/>
                <a:cs typeface="Courier New" panose="02070309020205020404" pitchFamily="49" charset="0"/>
              </a:rPr>
              <a:t>	</a:t>
            </a:r>
            <a:r>
              <a:rPr lang="en-GB" sz="2000" b="1" dirty="0" smtClean="0">
                <a:latin typeface="Courier New" panose="02070309020205020404" pitchFamily="49" charset="0"/>
                <a:cs typeface="Courier New" panose="02070309020205020404" pitchFamily="49" charset="0"/>
              </a:rPr>
              <a:t>IF </a:t>
            </a:r>
            <a:r>
              <a:rPr lang="en-GB" sz="2000" b="1" dirty="0" err="1" smtClean="0">
                <a:latin typeface="Courier New" panose="02070309020205020404" pitchFamily="49" charset="0"/>
                <a:cs typeface="Courier New" panose="02070309020205020404" pitchFamily="49" charset="0"/>
              </a:rPr>
              <a:t>search_item</a:t>
            </a:r>
            <a:r>
              <a:rPr lang="en-GB" sz="2000" b="1" dirty="0" smtClean="0">
                <a:latin typeface="Courier New" panose="02070309020205020404" pitchFamily="49" charset="0"/>
                <a:cs typeface="Courier New" panose="02070309020205020404" pitchFamily="49" charset="0"/>
              </a:rPr>
              <a:t> == array[counter</a:t>
            </a:r>
            <a:r>
              <a:rPr lang="en-GB" sz="2000" b="1" dirty="0">
                <a:latin typeface="Courier New" panose="02070309020205020404" pitchFamily="49" charset="0"/>
                <a:cs typeface="Courier New" panose="02070309020205020404" pitchFamily="49" charset="0"/>
              </a:rPr>
              <a:t>]</a:t>
            </a:r>
            <a:endParaRPr lang="en-GB" sz="2000" b="1" dirty="0" smtClean="0">
              <a:latin typeface="Courier New" panose="02070309020205020404" pitchFamily="49" charset="0"/>
              <a:cs typeface="Courier New" panose="02070309020205020404" pitchFamily="49" charset="0"/>
            </a:endParaRPr>
          </a:p>
          <a:p>
            <a:r>
              <a:rPr lang="en-GB" sz="2000" b="1" dirty="0">
                <a:latin typeface="Courier New" panose="02070309020205020404" pitchFamily="49" charset="0"/>
                <a:cs typeface="Courier New" panose="02070309020205020404" pitchFamily="49" charset="0"/>
              </a:rPr>
              <a:t>	</a:t>
            </a:r>
            <a:r>
              <a:rPr lang="en-GB" sz="2000" b="1" dirty="0" smtClean="0">
                <a:latin typeface="Courier New" panose="02070309020205020404" pitchFamily="49" charset="0"/>
                <a:cs typeface="Courier New" panose="02070309020205020404" pitchFamily="49" charset="0"/>
              </a:rPr>
              <a:t>	DISPLAY “Item at position” counter+1</a:t>
            </a:r>
          </a:p>
          <a:p>
            <a:r>
              <a:rPr lang="en-GB" sz="2000" b="1" dirty="0">
                <a:latin typeface="Courier New" panose="02070309020205020404" pitchFamily="49" charset="0"/>
                <a:cs typeface="Courier New" panose="02070309020205020404" pitchFamily="49" charset="0"/>
              </a:rPr>
              <a:t>	</a:t>
            </a:r>
            <a:r>
              <a:rPr lang="en-GB" sz="2000" b="1" dirty="0" smtClean="0">
                <a:latin typeface="Courier New" panose="02070309020205020404" pitchFamily="49" charset="0"/>
                <a:cs typeface="Courier New" panose="02070309020205020404" pitchFamily="49" charset="0"/>
              </a:rPr>
              <a:t>	found = True</a:t>
            </a:r>
          </a:p>
          <a:p>
            <a:r>
              <a:rPr lang="en-GB" sz="2000" b="1" dirty="0">
                <a:latin typeface="Courier New" panose="02070309020205020404" pitchFamily="49" charset="0"/>
                <a:cs typeface="Courier New" panose="02070309020205020404" pitchFamily="49" charset="0"/>
              </a:rPr>
              <a:t>	</a:t>
            </a:r>
            <a:r>
              <a:rPr lang="en-GB" sz="2000" b="1" dirty="0" smtClean="0">
                <a:latin typeface="Courier New" panose="02070309020205020404" pitchFamily="49" charset="0"/>
                <a:cs typeface="Courier New" panose="02070309020205020404" pitchFamily="49" charset="0"/>
              </a:rPr>
              <a:t>ELSE:</a:t>
            </a:r>
          </a:p>
          <a:p>
            <a:pPr lvl="2"/>
            <a:r>
              <a:rPr lang="en-GB" sz="2000" b="1" dirty="0" smtClean="0">
                <a:latin typeface="Courier New" panose="02070309020205020404" pitchFamily="49" charset="0"/>
                <a:cs typeface="Courier New" panose="02070309020205020404" pitchFamily="49" charset="0"/>
              </a:rPr>
              <a:t>position = position + 1</a:t>
            </a:r>
          </a:p>
          <a:p>
            <a:pPr lvl="1"/>
            <a:r>
              <a:rPr lang="en-GB" sz="2000" b="1" dirty="0" smtClean="0">
                <a:latin typeface="Courier New" panose="02070309020205020404" pitchFamily="49" charset="0"/>
                <a:cs typeface="Courier New" panose="02070309020205020404" pitchFamily="49" charset="0"/>
              </a:rPr>
              <a:t>ENDIF</a:t>
            </a:r>
            <a:endParaRPr lang="en-GB" sz="2000" b="1" dirty="0">
              <a:latin typeface="Courier New" panose="02070309020205020404" pitchFamily="49" charset="0"/>
              <a:cs typeface="Courier New" panose="02070309020205020404" pitchFamily="49" charset="0"/>
            </a:endParaRPr>
          </a:p>
          <a:p>
            <a:r>
              <a:rPr lang="en-GB" sz="2000" b="1" dirty="0" smtClean="0">
                <a:latin typeface="Courier New" panose="02070309020205020404" pitchFamily="49" charset="0"/>
                <a:cs typeface="Courier New" panose="02070309020205020404" pitchFamily="49" charset="0"/>
              </a:rPr>
              <a:t>ENDWHILE</a:t>
            </a:r>
          </a:p>
        </p:txBody>
      </p:sp>
      <p:sp>
        <p:nvSpPr>
          <p:cNvPr id="10" name="Content Placeholder 2"/>
          <p:cNvSpPr txBox="1">
            <a:spLocks/>
          </p:cNvSpPr>
          <p:nvPr/>
        </p:nvSpPr>
        <p:spPr>
          <a:xfrm>
            <a:off x="395536" y="1012963"/>
            <a:ext cx="8336088" cy="869625"/>
          </a:xfrm>
          <a:prstGeom prst="rect">
            <a:avLst/>
          </a:prstGeom>
          <a:noFill/>
          <a:ln w="25400" cap="flat" cmpd="sng" algn="ctr">
            <a:noFill/>
            <a:prstDash val="solid"/>
          </a:ln>
        </p:spPr>
        <p:style>
          <a:lnRef idx="2">
            <a:schemeClr val="accent3"/>
          </a:lnRef>
          <a:fillRef idx="1">
            <a:schemeClr val="lt1"/>
          </a:fillRef>
          <a:effectRef idx="0">
            <a:schemeClr val="accent3"/>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dk1"/>
                </a:solidFill>
                <a:latin typeface="+mn-lt"/>
                <a:ea typeface="+mn-ea"/>
                <a:cs typeface="+mn-cs"/>
              </a:defRPr>
            </a:lvl9pPr>
          </a:lstStyle>
          <a:p>
            <a:pPr marL="0" indent="0">
              <a:buFont typeface="Arial" pitchFamily="34" charset="0"/>
              <a:buNone/>
            </a:pPr>
            <a:r>
              <a:rPr lang="en-GB" sz="2400" b="1" dirty="0" smtClean="0">
                <a:latin typeface="Arial" panose="020B0604020202020204" pitchFamily="34" charset="0"/>
                <a:cs typeface="Arial" panose="020B0604020202020204" pitchFamily="34" charset="0"/>
              </a:rPr>
              <a:t>Linear Search</a:t>
            </a:r>
          </a:p>
          <a:p>
            <a:pPr marL="0" indent="0">
              <a:buFont typeface="Arial" pitchFamily="34" charset="0"/>
              <a:buNone/>
            </a:pPr>
            <a:r>
              <a:rPr lang="en-GB" sz="2000" dirty="0" smtClean="0">
                <a:latin typeface="Arial" panose="020B0604020202020204" pitchFamily="34" charset="0"/>
                <a:cs typeface="Arial" panose="020B0604020202020204" pitchFamily="34" charset="0"/>
              </a:rPr>
              <a:t>The Algorithm presented as pseudocode:</a:t>
            </a:r>
          </a:p>
        </p:txBody>
      </p:sp>
    </p:spTree>
    <p:extLst>
      <p:ext uri="{BB962C8B-B14F-4D97-AF65-F5344CB8AC3E}">
        <p14:creationId xmlns:p14="http://schemas.microsoft.com/office/powerpoint/2010/main" val="2920154430"/>
      </p:ext>
    </p:extLst>
  </p:cSld>
  <p:clrMapOvr>
    <a:masterClrMapping/>
  </p:clrMapOvr>
  <p:timing>
    <p:tnLst>
      <p:par>
        <p:cTn id="1" dur="indefinite" restart="never" nodeType="tmRoot"/>
      </p:par>
    </p:tnLst>
  </p:timing>
</p:sld>
</file>

<file path=ppt/theme/theme1.xml><?xml version="1.0" encoding="utf-8"?>
<a:theme xmlns:a="http://schemas.openxmlformats.org/drawingml/2006/main" name="10_Hodder fin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0_Hodder final">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14762</TotalTime>
  <Words>5722</Words>
  <Application>Microsoft Office PowerPoint</Application>
  <PresentationFormat>On-screen Show (4:3)</PresentationFormat>
  <Paragraphs>1371</Paragraphs>
  <Slides>119</Slides>
  <Notes>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Slide Titles</vt:lpstr>
      </vt:variant>
      <vt:variant>
        <vt:i4>119</vt:i4>
      </vt:variant>
      <vt:variant>
        <vt:lpstr>Custom Shows</vt:lpstr>
      </vt:variant>
      <vt:variant>
        <vt:i4>3</vt:i4>
      </vt:variant>
    </vt:vector>
  </HeadingPairs>
  <TitlesOfParts>
    <vt:vector size="133" baseType="lpstr">
      <vt:lpstr>Adobe Gothic Std B</vt:lpstr>
      <vt:lpstr>ＭＳ Ｐゴシック</vt:lpstr>
      <vt:lpstr>SimSun</vt:lpstr>
      <vt:lpstr>Arial</vt:lpstr>
      <vt:lpstr>Calibri</vt:lpstr>
      <vt:lpstr>Cambria Math</vt:lpstr>
      <vt:lpstr>Consolas</vt:lpstr>
      <vt:lpstr>Courier New</vt:lpstr>
      <vt:lpstr>Times New Roman</vt:lpstr>
      <vt:lpstr>Wingdings</vt:lpstr>
      <vt:lpstr>10_Hodder final</vt:lpstr>
      <vt:lpstr>Assessment</vt:lpstr>
      <vt:lpstr>Computational Thinking</vt:lpstr>
      <vt:lpstr>Introduction to Algorithms</vt:lpstr>
      <vt:lpstr>Why do we need to sort?</vt:lpstr>
      <vt:lpstr>Engagement Activity</vt:lpstr>
      <vt:lpstr>Todays learning Intentions</vt:lpstr>
      <vt:lpstr>Key Words Explained</vt:lpstr>
      <vt:lpstr>Abstraction</vt:lpstr>
      <vt:lpstr>Definitions</vt:lpstr>
      <vt:lpstr>Activity</vt:lpstr>
      <vt:lpstr>Activity 1 - Answer</vt:lpstr>
      <vt:lpstr>Decomposition</vt:lpstr>
      <vt:lpstr>Using diagrams for decomposition</vt:lpstr>
      <vt:lpstr>Activity 2</vt:lpstr>
      <vt:lpstr>Activity 2 – Example Answer</vt:lpstr>
      <vt:lpstr>Algorithmic Thinking</vt:lpstr>
      <vt:lpstr>Activity 3</vt:lpstr>
      <vt:lpstr>Plenary</vt:lpstr>
      <vt:lpstr>PowerPoint Presentation</vt:lpstr>
      <vt:lpstr>Starter Task: Big Picture</vt:lpstr>
      <vt:lpstr>Todays learning Intentions</vt:lpstr>
      <vt:lpstr>What is an Algorithm?</vt:lpstr>
      <vt:lpstr>Keywords Explained</vt:lpstr>
      <vt:lpstr>Flowcharts</vt:lpstr>
      <vt:lpstr>Flowchart symbols</vt:lpstr>
      <vt:lpstr>Reading a Flowchart</vt:lpstr>
      <vt:lpstr>Reading a Subroutine</vt:lpstr>
      <vt:lpstr>Activity</vt:lpstr>
      <vt:lpstr>Problem 1 – Adding Two Numbers</vt:lpstr>
      <vt:lpstr>Problem 2 – Bigger Number</vt:lpstr>
      <vt:lpstr>Activity</vt:lpstr>
      <vt:lpstr>Car Journey</vt:lpstr>
      <vt:lpstr>Dog Year</vt:lpstr>
      <vt:lpstr>PowerPoint Presentation</vt:lpstr>
      <vt:lpstr>Big Picture</vt:lpstr>
      <vt:lpstr>Todays learning Intentions</vt:lpstr>
      <vt:lpstr>What is an Algorithm?</vt:lpstr>
      <vt:lpstr>What is an Algorithm?</vt:lpstr>
      <vt:lpstr>Keywords Explained</vt:lpstr>
      <vt:lpstr>Pseudocode</vt:lpstr>
      <vt:lpstr>Pseudocode Examples</vt:lpstr>
      <vt:lpstr>Pseudocode Examples</vt:lpstr>
      <vt:lpstr>Pseudocode Algorithm</vt:lpstr>
      <vt:lpstr>Pseudocode Algorithm</vt:lpstr>
      <vt:lpstr>FOR Loops</vt:lpstr>
      <vt:lpstr>Activity</vt:lpstr>
      <vt:lpstr>PowerPoint Presentation</vt:lpstr>
      <vt:lpstr>Example Answer</vt:lpstr>
      <vt:lpstr>Example Answer</vt:lpstr>
      <vt:lpstr>Example Answer, Low</vt:lpstr>
      <vt:lpstr>Example Answer, Medium</vt:lpstr>
      <vt:lpstr>Example Answer, Medium</vt:lpstr>
      <vt:lpstr>Example Answer, Medium</vt:lpstr>
      <vt:lpstr>Activity 2 – Example Answer, Medium</vt:lpstr>
      <vt:lpstr>Example Answer, High</vt:lpstr>
      <vt:lpstr>Example Answer, High</vt:lpstr>
      <vt:lpstr>Example Answer, High</vt:lpstr>
      <vt:lpstr>Example Answer, High</vt:lpstr>
      <vt:lpstr>Plenary</vt:lpstr>
      <vt:lpstr>PowerPoint Presentation</vt:lpstr>
      <vt:lpstr>Big Picture</vt:lpstr>
      <vt:lpstr>Todays learning Intentions</vt:lpstr>
      <vt:lpstr>Engagement Activity</vt:lpstr>
      <vt:lpstr>Key Words</vt:lpstr>
      <vt:lpstr>Correcting algorithms</vt:lpstr>
      <vt:lpstr>Correcting algorithms</vt:lpstr>
      <vt:lpstr>Example Algorithm to Correct</vt:lpstr>
      <vt:lpstr>Example Algorithm to Correct</vt:lpstr>
      <vt:lpstr>Activity</vt:lpstr>
      <vt:lpstr>Correcting Pseudocode 1 Answer - Low</vt:lpstr>
      <vt:lpstr>Correcting Pseudocode 1 Answer - Medium</vt:lpstr>
      <vt:lpstr>Correcting Pseudocode 1 Answer - High</vt:lpstr>
      <vt:lpstr>Completing Algorithms</vt:lpstr>
      <vt:lpstr>Example</vt:lpstr>
      <vt:lpstr>Activity</vt:lpstr>
      <vt:lpstr>Completing Pseudocode – Answer Low</vt:lpstr>
      <vt:lpstr>Completing Pseudocode – Answer Medium</vt:lpstr>
      <vt:lpstr>Completing Pseudocode – Answer Medium</vt:lpstr>
      <vt:lpstr>Completing Pseudocode – Answer High</vt:lpstr>
      <vt:lpstr>Trace Table</vt:lpstr>
      <vt:lpstr>Reading a Flowchart</vt:lpstr>
      <vt:lpstr>Reading a Flowchart</vt:lpstr>
      <vt:lpstr>Reading a Pseudocode</vt:lpstr>
      <vt:lpstr>Trace Table</vt:lpstr>
      <vt:lpstr>Trace Table</vt:lpstr>
      <vt:lpstr>Trace Table</vt:lpstr>
      <vt:lpstr>Answer</vt:lpstr>
      <vt:lpstr>Trace Table</vt:lpstr>
      <vt:lpstr>Plenary</vt:lpstr>
      <vt:lpstr>PowerPoint Presentation</vt:lpstr>
      <vt:lpstr>Starter</vt:lpstr>
      <vt:lpstr>Big Picture</vt:lpstr>
      <vt:lpstr>Todays learning Intentions</vt:lpstr>
      <vt:lpstr>Engagement Activity</vt:lpstr>
      <vt:lpstr>Search Algorithms</vt:lpstr>
      <vt:lpstr>Keywords</vt:lpstr>
      <vt:lpstr>Linear Search Algorithm</vt:lpstr>
      <vt:lpstr>Linear Search Algorithm</vt:lpstr>
      <vt:lpstr>Linear Search Algorithm</vt:lpstr>
      <vt:lpstr>Activity</vt:lpstr>
      <vt:lpstr>Optional Activity</vt:lpstr>
      <vt:lpstr>Binary Search Algorithm</vt:lpstr>
      <vt:lpstr>Binary Search Algorithm</vt:lpstr>
      <vt:lpstr>Binary Search Algorithm</vt:lpstr>
      <vt:lpstr>Binary Search Algorithm</vt:lpstr>
      <vt:lpstr>Binary Search Algorithm</vt:lpstr>
      <vt:lpstr>Binary Search Algorithm</vt:lpstr>
      <vt:lpstr>Binary Search Algorithm</vt:lpstr>
      <vt:lpstr>Activity</vt:lpstr>
      <vt:lpstr>Answers</vt:lpstr>
      <vt:lpstr>Extension Activity </vt:lpstr>
      <vt:lpstr>Search Algorithms</vt:lpstr>
      <vt:lpstr>Linear vs Binary </vt:lpstr>
      <vt:lpstr>Sorting Algorithm</vt:lpstr>
      <vt:lpstr>Sorting Algorithm</vt:lpstr>
      <vt:lpstr>Sorting Algorithm</vt:lpstr>
      <vt:lpstr>Sorting Algorithm</vt:lpstr>
      <vt:lpstr>Plenary</vt:lpstr>
      <vt:lpstr>Plenary</vt:lpstr>
      <vt:lpstr>denary binary</vt:lpstr>
      <vt:lpstr>Adding binary</vt:lpstr>
      <vt:lpstr>Hexadecimal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OCR GCSE Computing</dc:title>
  <dc:creator>Ahmad Jalloh</dc:creator>
  <cp:lastModifiedBy>Ahmad Jalloh</cp:lastModifiedBy>
  <cp:revision>476</cp:revision>
  <dcterms:created xsi:type="dcterms:W3CDTF">2012-09-05T11:31:18Z</dcterms:created>
  <dcterms:modified xsi:type="dcterms:W3CDTF">2019-10-10T19:28:02Z</dcterms:modified>
</cp:coreProperties>
</file>