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19"/>
  </p:notesMasterIdLst>
  <p:sldIdLst>
    <p:sldId id="256" r:id="rId2"/>
    <p:sldId id="298" r:id="rId3"/>
    <p:sldId id="297" r:id="rId4"/>
    <p:sldId id="338" r:id="rId5"/>
    <p:sldId id="339" r:id="rId6"/>
    <p:sldId id="340" r:id="rId7"/>
    <p:sldId id="341" r:id="rId8"/>
    <p:sldId id="342" r:id="rId9"/>
    <p:sldId id="346" r:id="rId10"/>
    <p:sldId id="343" r:id="rId11"/>
    <p:sldId id="347" r:id="rId12"/>
    <p:sldId id="348" r:id="rId13"/>
    <p:sldId id="349" r:id="rId14"/>
    <p:sldId id="350" r:id="rId15"/>
    <p:sldId id="344" r:id="rId16"/>
    <p:sldId id="345" r:id="rId17"/>
    <p:sldId id="351" r:id="rId18"/>
  </p:sldIdLst>
  <p:sldSz cx="9144000" cy="6858000" type="screen4x3"/>
  <p:notesSz cx="6858000" cy="9144000"/>
  <p:custShowLst>
    <p:custShow name="CPU &amp; FE" id="0">
      <p:sldLst/>
    </p:custShow>
    <p:custShow name="Performance" id="1">
      <p:sldLst/>
    </p:custShow>
  </p:custShow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008E40"/>
    <a:srgbClr val="CCFF99"/>
    <a:srgbClr val="8CE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36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CA51E28-9B24-4406-A23C-1401E13FA3EF}" type="datetimeFigureOut">
              <a:rPr lang="en-GB" altLang="en-US"/>
              <a:pPr>
                <a:defRPr/>
              </a:pPr>
              <a:t>31/01/2017</a:t>
            </a:fld>
            <a:endParaRPr lang="en-GB" alt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88F93C7-752F-4BB0-829C-8405B76DFB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4399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26DBCECE-8035-4B10-B0E1-307830188EFB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A71F56EF-2602-42EE-B537-4CB0300C1428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98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5954713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595471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E1D5569E-0A9D-42D0-AEB3-E0A41F05A4A0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62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84449CD4-D17D-44B6-902E-EAAFDD6B2B87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1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5F5494E4-2B0A-4AFB-A112-A578F88D2C2E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46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6813"/>
            <a:ext cx="4038600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6813"/>
            <a:ext cx="4038600" cy="4959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025E3E30-96AA-4365-8909-257E5468EA62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40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28CF2F96-D5F7-4F33-86D4-FE5C34308703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24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91A03374-867E-42D2-9DEC-26A4640924DE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69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EBB82ECE-B41B-4E11-8830-BACA80004E8B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66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64F95B27-0497-4700-BBDF-56DBCD3EEED0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91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D50FA4E4-A63B-44B7-93D2-EF00C872A40B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01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1450"/>
            <a:ext cx="8229600" cy="85248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66813"/>
            <a:ext cx="8229600" cy="49593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7375" y="6173788"/>
            <a:ext cx="8099425" cy="365125"/>
          </a:xfrm>
          <a:prstGeom prst="roundRect">
            <a:avLst/>
          </a:prstGeom>
          <a:ln>
            <a:solidFill>
              <a:srgbClr val="008000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OCR GCSE Computing           </a:t>
            </a:r>
            <a:r>
              <a:rPr lang="en-GB" altLang="en-US"/>
              <a:t>© Hodder Education 2013          Slide </a:t>
            </a:r>
            <a:fld id="{35D07F21-57B7-4D00-9E26-FB99308873ED}" type="slidenum">
              <a:rPr lang="en-GB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849085" y="252412"/>
            <a:ext cx="7772400" cy="1800506"/>
          </a:xfrm>
          <a:solidFill>
            <a:srgbClr val="00CCFF"/>
          </a:solidFill>
        </p:spPr>
        <p:txBody>
          <a:bodyPr/>
          <a:lstStyle/>
          <a:p>
            <a:pPr eaLnBrk="1" hangingPunct="1"/>
            <a:r>
              <a:rPr lang="en-US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Translators </a:t>
            </a:r>
            <a:r>
              <a:rPr lang="en-US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Compiler and Facilities</a:t>
            </a:r>
            <a:endParaRPr lang="en-US" alt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4294967295"/>
          </p:nvPr>
        </p:nvSpPr>
        <p:spPr>
          <a:xfrm>
            <a:off x="564777" y="2936741"/>
            <a:ext cx="8139952" cy="1536647"/>
          </a:xfrm>
          <a:solidFill>
            <a:srgbClr val="00CCFF"/>
          </a:solidFill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2</a:t>
            </a:r>
            <a:endParaRPr lang="en-US" alt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Integrated Development Environment (IDE)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Editor (for writing the code)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Error Diagnostics (such as de-bug facilities)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Run-Time Environment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Translators</a:t>
            </a:r>
          </a:p>
        </p:txBody>
      </p:sp>
    </p:spTree>
    <p:extLst>
      <p:ext uri="{BB962C8B-B14F-4D97-AF65-F5344CB8AC3E}">
        <p14:creationId xmlns:p14="http://schemas.microsoft.com/office/powerpoint/2010/main" val="21190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457200" y="171449"/>
            <a:ext cx="8229600" cy="1103677"/>
          </a:xfrm>
          <a:solidFill>
            <a:srgbClr val="00CCFF"/>
          </a:solidFill>
          <a:ln/>
        </p:spPr>
        <p:txBody>
          <a:bodyPr/>
          <a:lstStyle/>
          <a:p>
            <a:r>
              <a:rPr lang="en-GB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IDE (integrated development environment)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51963"/>
            <a:ext cx="8229600" cy="4649699"/>
          </a:xfrm>
          <a:ln/>
        </p:spPr>
        <p:txBody>
          <a:bodyPr/>
          <a:lstStyle/>
          <a:p>
            <a:r>
              <a:rPr lang="en-GB" altLang="en-US" sz="2400" b="1" dirty="0" smtClean="0">
                <a:ea typeface="ＭＳ Ｐゴシック" pitchFamily="34" charset="-128"/>
              </a:rPr>
              <a:t>Code editor:</a:t>
            </a:r>
            <a:r>
              <a:rPr lang="en-GB" altLang="en-US" sz="2400" dirty="0" smtClean="0">
                <a:ea typeface="ＭＳ Ｐゴシック" pitchFamily="34" charset="-128"/>
              </a:rPr>
              <a:t> text editing area to organise the code by managing the layout, indenting structures and colour-coding the command words, variables and comments so that they can be easily identified.</a:t>
            </a:r>
          </a:p>
          <a:p>
            <a:endParaRPr lang="en-GB" altLang="en-US" dirty="0" smtClean="0">
              <a:ea typeface="ＭＳ Ｐゴシック" pitchFamily="34" charset="-128"/>
            </a:endParaRPr>
          </a:p>
        </p:txBody>
      </p:sp>
      <p:pic>
        <p:nvPicPr>
          <p:cNvPr id="20484" name="Picture 4" descr="14_0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373438"/>
            <a:ext cx="50625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664200" y="3484250"/>
            <a:ext cx="3097268" cy="2343776"/>
            <a:chOff x="5664200" y="3484250"/>
            <a:chExt cx="3097268" cy="23437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4200" y="3484250"/>
              <a:ext cx="3097268" cy="2343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29525" y="5400675"/>
              <a:ext cx="962025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Python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6459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457200" y="137997"/>
            <a:ext cx="8229600" cy="1144394"/>
          </a:xfrm>
          <a:solidFill>
            <a:srgbClr val="00CCFF"/>
          </a:solidFill>
          <a:ln/>
        </p:spPr>
        <p:txBody>
          <a:bodyPr/>
          <a:lstStyle/>
          <a:p>
            <a:r>
              <a:rPr lang="en-GB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IDE </a:t>
            </a:r>
            <a:r>
              <a:rPr lang="en-GB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(Integrated Development Environment</a:t>
            </a:r>
            <a:r>
              <a:rPr lang="en-GB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)</a:t>
            </a:r>
            <a:endParaRPr lang="en-US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16205"/>
            <a:ext cx="8229600" cy="4709958"/>
          </a:xfrm>
          <a:ln/>
        </p:spPr>
        <p:txBody>
          <a:bodyPr/>
          <a:lstStyle/>
          <a:p>
            <a:r>
              <a:rPr lang="en-GB" altLang="en-US" sz="2400" b="1" dirty="0" smtClean="0">
                <a:ea typeface="ＭＳ Ｐゴシック" pitchFamily="34" charset="-128"/>
              </a:rPr>
              <a:t>Error diagnostics</a:t>
            </a:r>
            <a:r>
              <a:rPr lang="en-GB" altLang="en-US" sz="2400" dirty="0" smtClean="0">
                <a:ea typeface="ＭＳ Ｐゴシック" pitchFamily="34" charset="-128"/>
              </a:rPr>
              <a:t> include an error and warnings list to identify any problems in the code.</a:t>
            </a:r>
          </a:p>
          <a:p>
            <a:endParaRPr lang="en-GB" altLang="en-US" sz="2400" dirty="0" smtClean="0">
              <a:ea typeface="ＭＳ Ｐゴシック" pitchFamily="34" charset="-128"/>
            </a:endParaRPr>
          </a:p>
        </p:txBody>
      </p:sp>
      <p:pic>
        <p:nvPicPr>
          <p:cNvPr id="21508" name="Picture 4" descr="14_0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616704"/>
            <a:ext cx="52768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6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solidFill>
            <a:srgbClr val="00CCFF"/>
          </a:solidFill>
          <a:ln/>
        </p:spPr>
        <p:txBody>
          <a:bodyPr/>
          <a:lstStyle/>
          <a:p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 Run Time Environment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ln/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GB" altLang="en-US" sz="3200" b="1" smtClean="0">
                <a:ea typeface="ＭＳ Ｐゴシック" pitchFamily="34" charset="-128"/>
              </a:rPr>
              <a:t>IDE</a:t>
            </a:r>
          </a:p>
          <a:p>
            <a:r>
              <a:rPr lang="en-GB" altLang="en-US" sz="2400" b="1" smtClean="0">
                <a:ea typeface="ＭＳ Ｐゴシック" pitchFamily="34" charset="-128"/>
              </a:rPr>
              <a:t>Run time environment</a:t>
            </a:r>
            <a:r>
              <a:rPr lang="en-GB" altLang="en-US" sz="2400" smtClean="0">
                <a:ea typeface="ＭＳ Ｐゴシック" pitchFamily="34" charset="-128"/>
              </a:rPr>
              <a:t> to run the code during development to check for errors.</a:t>
            </a:r>
          </a:p>
          <a:p>
            <a:endParaRPr lang="en-GB" altLang="en-US" sz="2400" smtClean="0">
              <a:ea typeface="ＭＳ Ｐゴシック" pitchFamily="34" charset="-128"/>
            </a:endParaRPr>
          </a:p>
        </p:txBody>
      </p:sp>
      <p:pic>
        <p:nvPicPr>
          <p:cNvPr id="22532" name="Picture 4" descr="14_0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798763"/>
            <a:ext cx="490855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09391" y="2312362"/>
            <a:ext cx="3257550" cy="4074464"/>
            <a:chOff x="5509391" y="2312362"/>
            <a:chExt cx="3257550" cy="4074464"/>
          </a:xfrm>
        </p:grpSpPr>
        <p:grpSp>
          <p:nvGrpSpPr>
            <p:cNvPr id="6" name="Group 5"/>
            <p:cNvGrpSpPr/>
            <p:nvPr/>
          </p:nvGrpSpPr>
          <p:grpSpPr>
            <a:xfrm>
              <a:off x="5509391" y="2312362"/>
              <a:ext cx="3097268" cy="2343776"/>
              <a:chOff x="5664200" y="3484250"/>
              <a:chExt cx="3097268" cy="2343776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4200" y="3484250"/>
                <a:ext cx="3097268" cy="2343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629525" y="5400675"/>
                <a:ext cx="962025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Python </a:t>
                </a:r>
                <a:endParaRPr lang="en-GB" dirty="0"/>
              </a:p>
            </p:txBody>
          </p:sp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391" y="4722813"/>
              <a:ext cx="3257550" cy="166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98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solidFill>
            <a:srgbClr val="00CCFF"/>
          </a:solidFill>
          <a:ln/>
        </p:spPr>
        <p:txBody>
          <a:bodyPr/>
          <a:lstStyle/>
          <a:p>
            <a:r>
              <a:rPr lang="en-GB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Some other Features of an IDE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ln/>
        </p:spPr>
        <p:txBody>
          <a:bodyPr/>
          <a:lstStyle/>
          <a:p>
            <a:r>
              <a:rPr lang="en-GB" altLang="en-US" b="1" dirty="0" smtClean="0">
                <a:ea typeface="ＭＳ Ｐゴシック" pitchFamily="34" charset="-128"/>
              </a:rPr>
              <a:t>Translator</a:t>
            </a:r>
            <a:r>
              <a:rPr lang="en-GB" altLang="en-US" dirty="0" smtClean="0">
                <a:ea typeface="ＭＳ Ｐゴシック" pitchFamily="34" charset="-128"/>
              </a:rPr>
              <a:t> compiles or interprets the source code into suitable machine code instructions that can be run on the computer.</a:t>
            </a:r>
          </a:p>
          <a:p>
            <a:r>
              <a:rPr lang="en-GB" altLang="en-US" b="1" dirty="0" smtClean="0">
                <a:ea typeface="ＭＳ Ｐゴシック" pitchFamily="34" charset="-128"/>
              </a:rPr>
              <a:t>Auto documentation</a:t>
            </a:r>
            <a:r>
              <a:rPr lang="en-GB" altLang="en-US" dirty="0" smtClean="0">
                <a:ea typeface="ＭＳ Ｐゴシック" pitchFamily="34" charset="-128"/>
              </a:rPr>
              <a:t> takes a note of all the variables, modules, subroutines and comments as the project is developed and tidies this up into a text file that can be used during any maintenance of the program.</a:t>
            </a:r>
          </a:p>
        </p:txBody>
      </p:sp>
    </p:spTree>
    <p:extLst>
      <p:ext uri="{BB962C8B-B14F-4D97-AF65-F5344CB8AC3E}">
        <p14:creationId xmlns:p14="http://schemas.microsoft.com/office/powerpoint/2010/main" val="8256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Open up a programming language that you are familiar with and produce a series of screen shots / notes that identify: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- Where the editor is located and how it is used</a:t>
            </a:r>
          </a:p>
          <a:p>
            <a:pPr marL="0" indent="0">
              <a:buNone/>
            </a:pPr>
            <a:r>
              <a:rPr lang="en-GB" dirty="0"/>
              <a:t>  - Where the error diagnostics can be found and used</a:t>
            </a:r>
          </a:p>
          <a:p>
            <a:pPr marL="0" indent="0">
              <a:buNone/>
              <a:tabLst>
                <a:tab pos="361950" algn="l"/>
              </a:tabLst>
            </a:pPr>
            <a:r>
              <a:rPr lang="en-GB" dirty="0"/>
              <a:t>  - How the run-time environment looks and the </a:t>
            </a:r>
            <a:r>
              <a:rPr lang="en-GB" dirty="0" smtClean="0"/>
              <a:t>	features </a:t>
            </a:r>
            <a:r>
              <a:rPr lang="en-GB" dirty="0"/>
              <a:t>of this</a:t>
            </a:r>
          </a:p>
          <a:p>
            <a:pPr marL="0" indent="0">
              <a:buNone/>
            </a:pPr>
            <a:r>
              <a:rPr lang="en-GB" dirty="0"/>
              <a:t>  - Examples of using the Compiler and Interpreter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6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Plenary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Questioning Round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Homework: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Produce a short report describing the differences between the language translators, how these apply to generations of languages and where each would be used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5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Plenary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Flowchart</a:t>
            </a:r>
          </a:p>
          <a:p>
            <a:r>
              <a:rPr lang="en-GB" dirty="0" smtClean="0"/>
              <a:t>Pseudocode</a:t>
            </a:r>
          </a:p>
          <a:p>
            <a:r>
              <a:rPr lang="en-GB" dirty="0" smtClean="0"/>
              <a:t>Facilities and Translators</a:t>
            </a:r>
          </a:p>
          <a:p>
            <a:r>
              <a:rPr lang="en-GB" dirty="0" smtClean="0"/>
              <a:t>Programming Techniques</a:t>
            </a:r>
          </a:p>
          <a:p>
            <a:pPr lvl="1"/>
            <a:r>
              <a:rPr lang="en-GB" dirty="0" smtClean="0"/>
              <a:t>Sequence (variable, data type, Input </a:t>
            </a:r>
            <a:r>
              <a:rPr lang="en-GB" smtClean="0"/>
              <a:t>and Output)</a:t>
            </a:r>
            <a:endParaRPr lang="en-GB" dirty="0" smtClean="0"/>
          </a:p>
          <a:p>
            <a:pPr lvl="1"/>
            <a:r>
              <a:rPr lang="en-GB" dirty="0" smtClean="0"/>
              <a:t>IF Statement</a:t>
            </a:r>
          </a:p>
          <a:p>
            <a:pPr lvl="1"/>
            <a:r>
              <a:rPr lang="en-GB" dirty="0" smtClean="0"/>
              <a:t>Loops</a:t>
            </a:r>
          </a:p>
          <a:p>
            <a:pPr lvl="1"/>
            <a:r>
              <a:rPr lang="en-GB" dirty="0" smtClean="0"/>
              <a:t>List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1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CCFDB"/>
          </a:solidFill>
        </p:spPr>
        <p:txBody>
          <a:bodyPr/>
          <a:lstStyle/>
          <a:p>
            <a:r>
              <a:rPr lang="en-GB" b="1" dirty="0"/>
              <a:t>Big </a:t>
            </a:r>
            <a:r>
              <a:rPr lang="en-GB" b="1" dirty="0" smtClean="0"/>
              <a:t>Picture Activity 1/2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What are the key differences between the different levels of Programming Languages?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differences are there between the different Language Translators?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52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Intentions</a:t>
            </a:r>
            <a:endParaRPr lang="en-GB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121228"/>
            <a:ext cx="8561294" cy="5204011"/>
          </a:xfrm>
        </p:spPr>
        <p:txBody>
          <a:bodyPr/>
          <a:lstStyle/>
          <a:p>
            <a:pPr lvl="0"/>
            <a:r>
              <a:rPr lang="en-GB" sz="2400" dirty="0"/>
              <a:t>To be able to describe how an Assembler works</a:t>
            </a:r>
          </a:p>
          <a:p>
            <a:pPr lvl="0"/>
            <a:r>
              <a:rPr lang="en-GB" sz="2400" dirty="0"/>
              <a:t>To be able to describe the differences in operation between a Compiler and Interpreter</a:t>
            </a:r>
          </a:p>
          <a:p>
            <a:r>
              <a:rPr lang="en-GB" sz="2400" dirty="0"/>
              <a:t>To be able to describe the common tools and facilities in an Integrated Development Environment (IDE)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59281" y="4491306"/>
            <a:ext cx="856129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>
          <a:xfrm>
            <a:off x="3130740" y="4383750"/>
            <a:ext cx="28825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Keywords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6995" y="5058788"/>
            <a:ext cx="225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Code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4036" y="5178060"/>
            <a:ext cx="2664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Executable Code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01469" y="5659978"/>
            <a:ext cx="1672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3259" y="5749915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Compiler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7863" y="5663371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55996" y="4711632"/>
            <a:ext cx="1760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Assembler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55996" y="5297876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7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813"/>
            <a:ext cx="8229600" cy="5350528"/>
          </a:xfrm>
        </p:spPr>
        <p:txBody>
          <a:bodyPr/>
          <a:lstStyle/>
          <a:p>
            <a:r>
              <a:rPr lang="en-GB" dirty="0"/>
              <a:t>Language Translators are used to translate a language into a form that the will be able to directly execute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Assemblers are used for 2</a:t>
            </a:r>
            <a:r>
              <a:rPr lang="en-GB" baseline="30000" dirty="0"/>
              <a:t>nd</a:t>
            </a:r>
            <a:r>
              <a:rPr lang="en-GB" dirty="0"/>
              <a:t> Generation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Compilers/Interpreters are used for 3</a:t>
            </a:r>
            <a:r>
              <a:rPr lang="en-GB" baseline="30000" dirty="0"/>
              <a:t>rd</a:t>
            </a:r>
            <a:r>
              <a:rPr lang="en-GB" dirty="0"/>
              <a:t> Generation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Language translators diagra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50" y="3886491"/>
            <a:ext cx="4380669" cy="24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You will be handed either a sheet on Compilers or Interpreters</a:t>
            </a:r>
            <a:r>
              <a:rPr lang="en-GB" dirty="0" smtClean="0"/>
              <a:t>:</a:t>
            </a:r>
            <a:endParaRPr lang="en-GB" dirty="0"/>
          </a:p>
          <a:p>
            <a:pPr>
              <a:buAutoNum type="arabicPeriod"/>
            </a:pPr>
            <a:r>
              <a:rPr lang="en-GB" dirty="0"/>
              <a:t>Spend 10-15 minutes completing the task given on the sheet to produce a diagrammatic form of the text (e.g. </a:t>
            </a:r>
            <a:r>
              <a:rPr lang="en-GB" dirty="0" err="1"/>
              <a:t>MindMap</a:t>
            </a:r>
            <a:r>
              <a:rPr lang="en-GB" dirty="0"/>
              <a:t>, Cartoon </a:t>
            </a:r>
            <a:r>
              <a:rPr lang="en-GB" dirty="0" err="1"/>
              <a:t>etc</a:t>
            </a:r>
            <a:r>
              <a:rPr lang="en-GB" dirty="0"/>
              <a:t>).</a:t>
            </a:r>
          </a:p>
          <a:p>
            <a:pPr>
              <a:buAutoNum type="arabicPeriod"/>
            </a:pPr>
            <a:r>
              <a:rPr lang="en-GB" dirty="0"/>
              <a:t>Work with a partner to explain to them what is meant by Compiler/Interpreter using only your notes.</a:t>
            </a:r>
          </a:p>
          <a:p>
            <a:pPr>
              <a:buAutoNum type="arabicPeriod"/>
            </a:pPr>
            <a:r>
              <a:rPr lang="en-GB" dirty="0"/>
              <a:t>Check understand (peer assess each other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94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Assemblers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Translate Assembly Language code into Machine Code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Used for Device Drivers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Used when fast execution is required or limited memory/file size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Difficult to write in (easier than Machine code)</a:t>
            </a:r>
          </a:p>
        </p:txBody>
      </p:sp>
    </p:spTree>
    <p:extLst>
      <p:ext uri="{BB962C8B-B14F-4D97-AF65-F5344CB8AC3E}">
        <p14:creationId xmlns:p14="http://schemas.microsoft.com/office/powerpoint/2010/main" val="1923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Compilers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Translate entire source code all in one go into Machine Code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Optimise code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Used at the end of development (ready for shipping)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Error Reports created along with Object Code</a:t>
            </a:r>
          </a:p>
        </p:txBody>
      </p:sp>
    </p:spTree>
    <p:extLst>
      <p:ext uri="{BB962C8B-B14F-4D97-AF65-F5344CB8AC3E}">
        <p14:creationId xmlns:p14="http://schemas.microsoft.com/office/powerpoint/2010/main" val="34360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Interpreters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/>
              <a:t>Translate and execute source </a:t>
            </a:r>
            <a:r>
              <a:rPr lang="en-GB" dirty="0" smtClean="0"/>
              <a:t>code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 smtClean="0"/>
              <a:t>Line </a:t>
            </a:r>
            <a:r>
              <a:rPr lang="en-GB" dirty="0"/>
              <a:t>by Line, Statement by </a:t>
            </a:r>
            <a:r>
              <a:rPr lang="en-GB" dirty="0" smtClean="0"/>
              <a:t>Statement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 smtClean="0"/>
              <a:t>Source </a:t>
            </a:r>
            <a:r>
              <a:rPr lang="en-GB" dirty="0"/>
              <a:t>code is checked for syntax – if correct, code is executed. If incorrect interpreting is </a:t>
            </a:r>
            <a:r>
              <a:rPr lang="en-GB" dirty="0" smtClean="0"/>
              <a:t>stopped.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GB" dirty="0" smtClean="0"/>
              <a:t>Used </a:t>
            </a:r>
            <a:r>
              <a:rPr lang="en-GB" dirty="0"/>
              <a:t>for development (aide debugging) </a:t>
            </a:r>
          </a:p>
        </p:txBody>
      </p:sp>
    </p:spTree>
    <p:extLst>
      <p:ext uri="{BB962C8B-B14F-4D97-AF65-F5344CB8AC3E}">
        <p14:creationId xmlns:p14="http://schemas.microsoft.com/office/powerpoint/2010/main" val="305119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504825"/>
          </a:xfrm>
          <a:solidFill>
            <a:srgbClr val="00CCFF"/>
          </a:solidFill>
          <a:ln/>
        </p:spPr>
        <p:txBody>
          <a:bodyPr/>
          <a:lstStyle/>
          <a:p>
            <a:r>
              <a:rPr lang="en-US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Interpreters Vs Compiler</a:t>
            </a:r>
          </a:p>
        </p:txBody>
      </p:sp>
      <p:pic>
        <p:nvPicPr>
          <p:cNvPr id="2" name="What_is_Compiler_And_Interpre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71501"/>
            <a:ext cx="8079371" cy="57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2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odder final">
  <a:themeElements>
    <a:clrScheme name="Hodder final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Hodder final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Hodder final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Words>574</Words>
  <Application>Microsoft Office PowerPoint</Application>
  <PresentationFormat>On-screen Show (4:3)</PresentationFormat>
  <Paragraphs>90</Paragraphs>
  <Slides>17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  <vt:variant>
        <vt:lpstr>Custom Shows</vt:lpstr>
      </vt:variant>
      <vt:variant>
        <vt:i4>2</vt:i4>
      </vt:variant>
    </vt:vector>
  </HeadingPairs>
  <TitlesOfParts>
    <vt:vector size="20" baseType="lpstr">
      <vt:lpstr>Hodder final</vt:lpstr>
      <vt:lpstr>Translators Compiler and Facilities</vt:lpstr>
      <vt:lpstr>Big Picture Activity 1/2</vt:lpstr>
      <vt:lpstr>Learning Intentions</vt:lpstr>
      <vt:lpstr>Content</vt:lpstr>
      <vt:lpstr>Activity</vt:lpstr>
      <vt:lpstr>Content</vt:lpstr>
      <vt:lpstr>Content</vt:lpstr>
      <vt:lpstr>Content</vt:lpstr>
      <vt:lpstr>Interpreters Vs Compiler</vt:lpstr>
      <vt:lpstr>Content</vt:lpstr>
      <vt:lpstr>IDE (integrated development environment)</vt:lpstr>
      <vt:lpstr>IDE (Integrated Development Environment)</vt:lpstr>
      <vt:lpstr>IDE Run Time Environment</vt:lpstr>
      <vt:lpstr>Some other Features of an IDE</vt:lpstr>
      <vt:lpstr>Activity</vt:lpstr>
      <vt:lpstr>Plenary</vt:lpstr>
      <vt:lpstr>Plenary</vt:lpstr>
      <vt:lpstr>CPU &amp; FE</vt:lpstr>
      <vt:lpstr>Performance</vt:lpstr>
    </vt:vector>
  </TitlesOfParts>
  <Company>Hodder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OCR GCSE Computing</dc:title>
  <dc:creator>Ahmad Jalloh</dc:creator>
  <cp:lastModifiedBy>Farrukh Abbas</cp:lastModifiedBy>
  <cp:revision>167</cp:revision>
  <dcterms:created xsi:type="dcterms:W3CDTF">2012-09-05T11:31:18Z</dcterms:created>
  <dcterms:modified xsi:type="dcterms:W3CDTF">2017-01-31T14:55:50Z</dcterms:modified>
</cp:coreProperties>
</file>