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Family" userId="346d9b7358c7baf0" providerId="LiveId" clId="{9B1D9AA2-7003-42A8-9D78-69F21854436F}"/>
    <pc:docChg chg="custSel modSld">
      <pc:chgData name="Long Family" userId="346d9b7358c7baf0" providerId="LiveId" clId="{9B1D9AA2-7003-42A8-9D78-69F21854436F}" dt="2019-04-04T05:38:13.856" v="2415" actId="12"/>
      <pc:docMkLst>
        <pc:docMk/>
      </pc:docMkLst>
      <pc:sldChg chg="addSp modSp">
        <pc:chgData name="Long Family" userId="346d9b7358c7baf0" providerId="LiveId" clId="{9B1D9AA2-7003-42A8-9D78-69F21854436F}" dt="2019-04-04T05:38:13.856" v="2415" actId="12"/>
        <pc:sldMkLst>
          <pc:docMk/>
          <pc:sldMk cId="2933764914" sldId="256"/>
        </pc:sldMkLst>
        <pc:spChg chg="add mod">
          <ac:chgData name="Long Family" userId="346d9b7358c7baf0" providerId="LiveId" clId="{9B1D9AA2-7003-42A8-9D78-69F21854436F}" dt="2019-04-04T05:34:05.327" v="2142" actId="13822"/>
          <ac:spMkLst>
            <pc:docMk/>
            <pc:sldMk cId="2933764914" sldId="256"/>
            <ac:spMk id="2" creationId="{EC43CFED-FCD4-483A-BBA5-62325A4F79DB}"/>
          </ac:spMkLst>
        </pc:spChg>
        <pc:spChg chg="mod">
          <ac:chgData name="Long Family" userId="346d9b7358c7baf0" providerId="LiveId" clId="{9B1D9AA2-7003-42A8-9D78-69F21854436F}" dt="2019-04-04T04:51:26.711" v="319" actId="20577"/>
          <ac:spMkLst>
            <pc:docMk/>
            <pc:sldMk cId="2933764914" sldId="256"/>
            <ac:spMk id="4" creationId="{C196899B-560B-43F3-85D9-72E7EF90FFD9}"/>
          </ac:spMkLst>
        </pc:spChg>
        <pc:spChg chg="mod">
          <ac:chgData name="Long Family" userId="346d9b7358c7baf0" providerId="LiveId" clId="{9B1D9AA2-7003-42A8-9D78-69F21854436F}" dt="2019-04-04T05:17:05.304" v="1642" actId="20577"/>
          <ac:spMkLst>
            <pc:docMk/>
            <pc:sldMk cId="2933764914" sldId="256"/>
            <ac:spMk id="6" creationId="{702AE64C-AC87-4DD4-A63A-C9930E7E0FCE}"/>
          </ac:spMkLst>
        </pc:spChg>
        <pc:spChg chg="mod">
          <ac:chgData name="Long Family" userId="346d9b7358c7baf0" providerId="LiveId" clId="{9B1D9AA2-7003-42A8-9D78-69F21854436F}" dt="2019-04-04T05:18:17.491" v="1805" actId="115"/>
          <ac:spMkLst>
            <pc:docMk/>
            <pc:sldMk cId="2933764914" sldId="256"/>
            <ac:spMk id="7" creationId="{66FBFCAA-B6A8-491F-B569-24AD98DAECF8}"/>
          </ac:spMkLst>
        </pc:spChg>
        <pc:spChg chg="mod">
          <ac:chgData name="Long Family" userId="346d9b7358c7baf0" providerId="LiveId" clId="{9B1D9AA2-7003-42A8-9D78-69F21854436F}" dt="2019-04-04T05:38:13.856" v="2415" actId="12"/>
          <ac:spMkLst>
            <pc:docMk/>
            <pc:sldMk cId="2933764914" sldId="256"/>
            <ac:spMk id="8" creationId="{377E8665-7EFC-455C-8D7E-829717A1EFF2}"/>
          </ac:spMkLst>
        </pc:spChg>
        <pc:spChg chg="mod">
          <ac:chgData name="Long Family" userId="346d9b7358c7baf0" providerId="LiveId" clId="{9B1D9AA2-7003-42A8-9D78-69F21854436F}" dt="2019-04-04T05:23:17.298" v="1992" actId="20577"/>
          <ac:spMkLst>
            <pc:docMk/>
            <pc:sldMk cId="2933764914" sldId="256"/>
            <ac:spMk id="9" creationId="{41DFBF3D-03EF-48D4-ABB0-FFD6D08ED9D9}"/>
          </ac:spMkLst>
        </pc:spChg>
        <pc:spChg chg="mod">
          <ac:chgData name="Long Family" userId="346d9b7358c7baf0" providerId="LiveId" clId="{9B1D9AA2-7003-42A8-9D78-69F21854436F}" dt="2019-04-04T05:38:06.442" v="2414" actId="255"/>
          <ac:spMkLst>
            <pc:docMk/>
            <pc:sldMk cId="2933764914" sldId="256"/>
            <ac:spMk id="10" creationId="{394C00D2-F23E-4F51-8747-6DDA78F21B12}"/>
          </ac:spMkLst>
        </pc:spChg>
      </pc:sldChg>
      <pc:sldChg chg="addSp delSp modSp">
        <pc:chgData name="Long Family" userId="346d9b7358c7baf0" providerId="LiveId" clId="{9B1D9AA2-7003-42A8-9D78-69F21854436F}" dt="2019-04-04T05:15:02.424" v="1523" actId="115"/>
        <pc:sldMkLst>
          <pc:docMk/>
          <pc:sldMk cId="2343656472" sldId="257"/>
        </pc:sldMkLst>
        <pc:spChg chg="add mod">
          <ac:chgData name="Long Family" userId="346d9b7358c7baf0" providerId="LiveId" clId="{9B1D9AA2-7003-42A8-9D78-69F21854436F}" dt="2019-04-04T05:07:07.876" v="1090" actId="13822"/>
          <ac:spMkLst>
            <pc:docMk/>
            <pc:sldMk cId="2343656472" sldId="257"/>
            <ac:spMk id="2" creationId="{FB97C640-0E8B-4BCA-8027-314DA80341C6}"/>
          </ac:spMkLst>
        </pc:spChg>
        <pc:spChg chg="add del mod">
          <ac:chgData name="Long Family" userId="346d9b7358c7baf0" providerId="LiveId" clId="{9B1D9AA2-7003-42A8-9D78-69F21854436F}" dt="2019-04-04T05:07:55.836" v="1093"/>
          <ac:spMkLst>
            <pc:docMk/>
            <pc:sldMk cId="2343656472" sldId="257"/>
            <ac:spMk id="3" creationId="{C9B82D25-9D62-477E-A571-87C488C12D5A}"/>
          </ac:spMkLst>
        </pc:spChg>
        <pc:spChg chg="mod">
          <ac:chgData name="Long Family" userId="346d9b7358c7baf0" providerId="LiveId" clId="{9B1D9AA2-7003-42A8-9D78-69F21854436F}" dt="2019-04-04T04:51:21.003" v="317" actId="20577"/>
          <ac:spMkLst>
            <pc:docMk/>
            <pc:sldMk cId="2343656472" sldId="257"/>
            <ac:spMk id="4" creationId="{C196899B-560B-43F3-85D9-72E7EF90FFD9}"/>
          </ac:spMkLst>
        </pc:spChg>
        <pc:spChg chg="mod">
          <ac:chgData name="Long Family" userId="346d9b7358c7baf0" providerId="LiveId" clId="{9B1D9AA2-7003-42A8-9D78-69F21854436F}" dt="2019-04-04T04:49:40.525" v="162" actId="20577"/>
          <ac:spMkLst>
            <pc:docMk/>
            <pc:sldMk cId="2343656472" sldId="257"/>
            <ac:spMk id="6" creationId="{702AE64C-AC87-4DD4-A63A-C9930E7E0FCE}"/>
          </ac:spMkLst>
        </pc:spChg>
        <pc:spChg chg="mod">
          <ac:chgData name="Long Family" userId="346d9b7358c7baf0" providerId="LiveId" clId="{9B1D9AA2-7003-42A8-9D78-69F21854436F}" dt="2019-04-04T04:51:17.943" v="315" actId="20577"/>
          <ac:spMkLst>
            <pc:docMk/>
            <pc:sldMk cId="2343656472" sldId="257"/>
            <ac:spMk id="7" creationId="{66FBFCAA-B6A8-491F-B569-24AD98DAECF8}"/>
          </ac:spMkLst>
        </pc:spChg>
        <pc:spChg chg="mod">
          <ac:chgData name="Long Family" userId="346d9b7358c7baf0" providerId="LiveId" clId="{9B1D9AA2-7003-42A8-9D78-69F21854436F}" dt="2019-04-04T05:00:39.243" v="527" actId="20577"/>
          <ac:spMkLst>
            <pc:docMk/>
            <pc:sldMk cId="2343656472" sldId="257"/>
            <ac:spMk id="8" creationId="{377E8665-7EFC-455C-8D7E-829717A1EFF2}"/>
          </ac:spMkLst>
        </pc:spChg>
        <pc:spChg chg="mod">
          <ac:chgData name="Long Family" userId="346d9b7358c7baf0" providerId="LiveId" clId="{9B1D9AA2-7003-42A8-9D78-69F21854436F}" dt="2019-04-04T05:05:13.874" v="905" actId="1076"/>
          <ac:spMkLst>
            <pc:docMk/>
            <pc:sldMk cId="2343656472" sldId="257"/>
            <ac:spMk id="9" creationId="{41DFBF3D-03EF-48D4-ABB0-FFD6D08ED9D9}"/>
          </ac:spMkLst>
        </pc:spChg>
        <pc:spChg chg="mod">
          <ac:chgData name="Long Family" userId="346d9b7358c7baf0" providerId="LiveId" clId="{9B1D9AA2-7003-42A8-9D78-69F21854436F}" dt="2019-04-04T05:03:55.619" v="791" actId="404"/>
          <ac:spMkLst>
            <pc:docMk/>
            <pc:sldMk cId="2343656472" sldId="257"/>
            <ac:spMk id="10" creationId="{394C00D2-F23E-4F51-8747-6DDA78F21B12}"/>
          </ac:spMkLst>
        </pc:spChg>
        <pc:spChg chg="add mod">
          <ac:chgData name="Long Family" userId="346d9b7358c7baf0" providerId="LiveId" clId="{9B1D9AA2-7003-42A8-9D78-69F21854436F}" dt="2019-04-04T05:15:02.424" v="1523" actId="115"/>
          <ac:spMkLst>
            <pc:docMk/>
            <pc:sldMk cId="2343656472" sldId="257"/>
            <ac:spMk id="11" creationId="{4CC04DFF-DEFC-438F-B241-E515146D58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5A26-7797-49F7-833F-D38A14B92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794E9-55C9-48ED-AFD6-2EFD33FC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1BDFF-E6CF-4262-B27E-925A896B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3F22-4059-4072-929F-3B7EEF15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95245-B1F2-4432-BF8D-089F5661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5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9925-4B81-45E4-8D1C-06B88F17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5B904-719E-4942-A6B8-197F2CC2A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F3B3A-7C87-4497-861D-DA232593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AF390-2BD0-4E1E-A82D-71257AFA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4FB11-FCEC-4642-A8F4-49BB4493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8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98D2B-728C-427B-8D07-895CB0652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80F7-774C-451B-A9BD-F6C3C7C8A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933FE-F696-4267-AA95-305B2688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673EC-BA50-4333-9725-DCE1C73D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09E33-8CB7-447A-9DCF-E795C14F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CBC4-8AE4-4305-B22F-B377D45C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71680-1E27-488A-BAD0-AC090EC98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0CBC4-6F87-4F71-B032-3FE239EC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1DADB-606F-4AD4-BE0C-F2DD4296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818C5-2092-4011-9F05-973EE408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6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A9487-BDF7-4DC5-9343-26F2A277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B78C6-3C87-47F0-AAEF-8C00A3F6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C74EA-F2B9-402D-B606-AE152C59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9BD89-BA30-4964-B592-2F5E09BA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0817A-6007-4BC9-9113-792369A3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9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1339A-B8CD-4AFE-A366-ED59B517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E51B-2081-4F0E-95CF-94B2CF207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2E115-4013-45D1-86CD-E230D5D53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C4F8D-109E-46CD-A64A-A2D5EB8B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49056-D5D2-4343-80FC-56BE1A220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AAA55-8F73-45A4-8614-E5F1DB363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2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3C30-DC13-4CD2-86E3-6A23AD868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B5F09-58EA-4516-9B49-DAC89BF14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6FEA0-EE97-4E01-84DA-C2D94D048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63B46-D19D-4D78-92BD-65F682D4F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A7E15-ECD3-46D7-862E-E34ED81C7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3C772-58BA-4580-B155-A9D46AB9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D2378-74BC-4E87-9753-F673C9CA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E5138-E821-4143-8FB5-2FF2A634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7648-D980-4828-8708-6363B397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39034-36EB-4B11-AD57-9A46EA98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9545D-1E62-458E-87A8-D59232BF4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849D6-CC4A-428E-8442-95204659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3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E7E46-C15D-4790-88EC-209307C1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37CE-D6D3-4A57-8A28-AE408BC5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9F4CF-5FB3-402F-89B4-E532439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5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CE11-A1AD-41AB-93A6-1AACA4A2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736E-FD41-408A-AA74-1D1F1BC2E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9E99A-4410-4D44-95C1-B1AC05C8F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456C9-9DC6-4728-A467-D37C11DA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ECC1E-6A1F-48E4-B860-27935061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744C1-2C66-4E5B-BB7C-C1A32C48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1428-F417-4AEA-A8ED-D6A3C6A6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3CA54-45D4-4148-A923-94F1591A4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C3287-B029-4E0C-A071-0EE89A1C5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62B26-7AD6-433C-A990-4BE01DC3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EB792-AA19-43B6-B1C9-C3F3A93F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6158A-03B8-49DF-9112-C11D6DF4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8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6EBCD-4476-486E-BCFE-AB76CD62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8AA25-089B-441A-8CD3-C3057C39C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E064D-D14F-43BE-B223-914C6AFEC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4FD5E-F568-4724-AD0F-E005A67EE6C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5C8F5-7168-4191-8E17-7EE588A72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7D29-6819-4682-A67A-7FEBC7BC4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C549-DA61-40E9-86F3-5FA98FFCC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96899B-560B-43F3-85D9-72E7EF90FF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Revision Mat #2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F8895-7772-494F-97C5-A7C37992EF32}"/>
              </a:ext>
            </a:extLst>
          </p:cNvPr>
          <p:cNvSpPr txBox="1"/>
          <p:nvPr/>
        </p:nvSpPr>
        <p:spPr>
          <a:xfrm>
            <a:off x="838200" y="1895062"/>
            <a:ext cx="1051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Complete all of these activities in your </a:t>
            </a:r>
            <a:r>
              <a:rPr lang="en-GB" b="1" u="sng" dirty="0"/>
              <a:t>GREEN</a:t>
            </a:r>
            <a:r>
              <a:rPr lang="en-GB" dirty="0"/>
              <a:t> book in your folders, ensuring that add a title for each section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2AE64C-AC87-4DD4-A63A-C9930E7E0FCE}"/>
              </a:ext>
            </a:extLst>
          </p:cNvPr>
          <p:cNvSpPr txBox="1"/>
          <p:nvPr/>
        </p:nvSpPr>
        <p:spPr>
          <a:xfrm>
            <a:off x="825062" y="2351358"/>
            <a:ext cx="270013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Stock Control</a:t>
            </a:r>
          </a:p>
          <a:p>
            <a:pPr algn="ctr"/>
            <a:endParaRPr lang="en-GB" sz="1600" b="1" u="sng" dirty="0"/>
          </a:p>
          <a:p>
            <a:pPr algn="ctr"/>
            <a:r>
              <a:rPr lang="en-GB" sz="1600" dirty="0"/>
              <a:t>Explain 2 different methods of stock control in the Hospitality and Catering sector – </a:t>
            </a:r>
            <a:r>
              <a:rPr lang="en-GB" sz="1600" dirty="0" err="1"/>
              <a:t>eg</a:t>
            </a:r>
            <a:r>
              <a:rPr lang="en-GB" sz="1600" dirty="0"/>
              <a:t> FIFO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FBFCAA-B6A8-491F-B569-24AD98DAECF8}"/>
              </a:ext>
            </a:extLst>
          </p:cNvPr>
          <p:cNvSpPr txBox="1"/>
          <p:nvPr/>
        </p:nvSpPr>
        <p:spPr>
          <a:xfrm>
            <a:off x="3786581" y="2358280"/>
            <a:ext cx="270013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Documentation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Name 6 documents that would be kept in the Hospitality and Catering Industry</a:t>
            </a:r>
          </a:p>
          <a:p>
            <a:pPr algn="ctr"/>
            <a:endParaRPr lang="en-GB" sz="1600" dirty="0"/>
          </a:p>
          <a:p>
            <a:pPr algn="ctr"/>
            <a:r>
              <a:rPr lang="en-GB" sz="1600" b="1" u="sng" dirty="0"/>
              <a:t>EXTENSION</a:t>
            </a:r>
            <a:r>
              <a:rPr lang="en-GB" sz="1600" dirty="0"/>
              <a:t>: Why would they keep these?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E8665-7EFC-455C-8D7E-829717A1EFF2}"/>
              </a:ext>
            </a:extLst>
          </p:cNvPr>
          <p:cNvSpPr txBox="1"/>
          <p:nvPr/>
        </p:nvSpPr>
        <p:spPr>
          <a:xfrm>
            <a:off x="6664645" y="2438400"/>
            <a:ext cx="270013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Kitchen Layout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List the important things to consider in these different areas of the kitchen (think temperatures, storage areas, health and safety, food safety</a:t>
            </a:r>
          </a:p>
          <a:p>
            <a:pPr algn="ctr"/>
            <a:endParaRPr lang="en-GB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/>
              <a:t>Delivery and Storage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/>
              <a:t>Preparation and Cooking Area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/>
              <a:t>Serving area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/>
              <a:t>Washing up and Waste area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DFBF3D-03EF-48D4-ABB0-FFD6D08ED9D9}"/>
              </a:ext>
            </a:extLst>
          </p:cNvPr>
          <p:cNvSpPr txBox="1"/>
          <p:nvPr/>
        </p:nvSpPr>
        <p:spPr>
          <a:xfrm>
            <a:off x="825062" y="3808777"/>
            <a:ext cx="270013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Maintenance of Equipment</a:t>
            </a:r>
          </a:p>
          <a:p>
            <a:pPr algn="ctr"/>
            <a:endParaRPr lang="en-GB" sz="1600" b="1" u="sng" dirty="0"/>
          </a:p>
          <a:p>
            <a:pPr algn="ctr"/>
            <a:r>
              <a:rPr lang="en-GB" sz="1600" dirty="0"/>
              <a:t>List 5 factors (for each) to think of when cleaning and maintaining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Powered Equipment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Hand-held equipment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C00D2-F23E-4F51-8747-6DDA78F21B12}"/>
              </a:ext>
            </a:extLst>
          </p:cNvPr>
          <p:cNvSpPr txBox="1"/>
          <p:nvPr/>
        </p:nvSpPr>
        <p:spPr>
          <a:xfrm>
            <a:off x="9542709" y="2438400"/>
            <a:ext cx="1824229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500" b="1" u="sng" dirty="0"/>
              <a:t>Health and Safety</a:t>
            </a:r>
          </a:p>
          <a:p>
            <a:pPr algn="ctr"/>
            <a:endParaRPr lang="en-GB" sz="1500" b="1" u="sng" dirty="0"/>
          </a:p>
          <a:p>
            <a:pPr algn="ctr"/>
            <a:r>
              <a:rPr lang="en-GB" sz="1500" dirty="0"/>
              <a:t>Explain what these different Health and Safety Acts mean for both the employer and employee</a:t>
            </a:r>
          </a:p>
          <a:p>
            <a:pPr algn="ctr"/>
            <a:endParaRPr lang="en-GB" sz="15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500" dirty="0"/>
              <a:t>Health and Safety at Work Act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500" dirty="0"/>
              <a:t>RIDDOR – Reporting of Injuries, Diseases and Dangerous Occurrences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500" dirty="0"/>
              <a:t>COSHH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500" dirty="0"/>
              <a:t>Manual Handling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43CFED-FCD4-483A-BBA5-62325A4F79DB}"/>
              </a:ext>
            </a:extLst>
          </p:cNvPr>
          <p:cNvSpPr txBox="1"/>
          <p:nvPr/>
        </p:nvSpPr>
        <p:spPr>
          <a:xfrm>
            <a:off x="3786581" y="4760490"/>
            <a:ext cx="270013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PPE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List a range of PPE equipment and where and why you would use it</a:t>
            </a:r>
          </a:p>
        </p:txBody>
      </p:sp>
    </p:spTree>
    <p:extLst>
      <p:ext uri="{BB962C8B-B14F-4D97-AF65-F5344CB8AC3E}">
        <p14:creationId xmlns:p14="http://schemas.microsoft.com/office/powerpoint/2010/main" val="293376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96899B-560B-43F3-85D9-72E7EF90FF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Revision Mat #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F8895-7772-494F-97C5-A7C37992EF32}"/>
              </a:ext>
            </a:extLst>
          </p:cNvPr>
          <p:cNvSpPr txBox="1"/>
          <p:nvPr/>
        </p:nvSpPr>
        <p:spPr>
          <a:xfrm>
            <a:off x="838200" y="1895062"/>
            <a:ext cx="1051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Complete all of these activities in your </a:t>
            </a:r>
            <a:r>
              <a:rPr lang="en-GB" b="1" u="sng" dirty="0"/>
              <a:t>GREEN</a:t>
            </a:r>
            <a:r>
              <a:rPr lang="en-GB" dirty="0"/>
              <a:t> book in your folders, ensuring that add a title for each section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2AE64C-AC87-4DD4-A63A-C9930E7E0FCE}"/>
              </a:ext>
            </a:extLst>
          </p:cNvPr>
          <p:cNvSpPr txBox="1"/>
          <p:nvPr/>
        </p:nvSpPr>
        <p:spPr>
          <a:xfrm>
            <a:off x="838200" y="2438400"/>
            <a:ext cx="270013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Costs in the Hospitality Industry</a:t>
            </a:r>
          </a:p>
          <a:p>
            <a:pPr algn="ctr"/>
            <a:endParaRPr lang="en-GB" sz="1600" b="1" u="sng" dirty="0"/>
          </a:p>
          <a:p>
            <a:pPr algn="ctr"/>
            <a:r>
              <a:rPr lang="en-GB" sz="1600" dirty="0"/>
              <a:t>List 10 costs that all businesses in the Hospitality Industry have on a day to day, or week by week basis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FBFCAA-B6A8-491F-B569-24AD98DAECF8}"/>
              </a:ext>
            </a:extLst>
          </p:cNvPr>
          <p:cNvSpPr txBox="1"/>
          <p:nvPr/>
        </p:nvSpPr>
        <p:spPr>
          <a:xfrm>
            <a:off x="3786581" y="2443920"/>
            <a:ext cx="270013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Profit</a:t>
            </a:r>
          </a:p>
          <a:p>
            <a:pPr algn="ctr"/>
            <a:endParaRPr lang="en-GB" sz="1600" b="1" u="sng" dirty="0"/>
          </a:p>
          <a:p>
            <a:pPr algn="ctr"/>
            <a:r>
              <a:rPr lang="en-GB" sz="1600" dirty="0"/>
              <a:t>List 5 factors that affect the profit of a business in the Hospitality and Catering sector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E8665-7EFC-455C-8D7E-829717A1EFF2}"/>
              </a:ext>
            </a:extLst>
          </p:cNvPr>
          <p:cNvSpPr txBox="1"/>
          <p:nvPr/>
        </p:nvSpPr>
        <p:spPr>
          <a:xfrm>
            <a:off x="6664645" y="2438400"/>
            <a:ext cx="270013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Environmental Factors</a:t>
            </a:r>
          </a:p>
          <a:p>
            <a:pPr algn="ctr"/>
            <a:endParaRPr lang="en-GB" sz="1600" b="1" u="sng" dirty="0"/>
          </a:p>
          <a:p>
            <a:pPr algn="ctr"/>
            <a:r>
              <a:rPr lang="en-GB" sz="1600" dirty="0"/>
              <a:t>How can the Hospitality and Catering Industry utilise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Reduce</a:t>
            </a:r>
          </a:p>
          <a:p>
            <a:pPr algn="ctr"/>
            <a:r>
              <a:rPr lang="en-GB" sz="1600" dirty="0"/>
              <a:t>Reuse </a:t>
            </a:r>
          </a:p>
          <a:p>
            <a:pPr algn="ctr"/>
            <a:r>
              <a:rPr lang="en-GB" sz="1600" dirty="0"/>
              <a:t>Recycle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(Most examples are kitchen based, but not all of them)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DFBF3D-03EF-48D4-ABB0-FFD6D08ED9D9}"/>
              </a:ext>
            </a:extLst>
          </p:cNvPr>
          <p:cNvSpPr txBox="1"/>
          <p:nvPr/>
        </p:nvSpPr>
        <p:spPr>
          <a:xfrm>
            <a:off x="3786580" y="4189782"/>
            <a:ext cx="270013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Customer Service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What makes good customer service?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What makes bad customer service?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C00D2-F23E-4F51-8747-6DDA78F21B12}"/>
              </a:ext>
            </a:extLst>
          </p:cNvPr>
          <p:cNvSpPr txBox="1"/>
          <p:nvPr/>
        </p:nvSpPr>
        <p:spPr>
          <a:xfrm>
            <a:off x="9542709" y="2438400"/>
            <a:ext cx="1824229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Customer Expectations</a:t>
            </a:r>
          </a:p>
          <a:p>
            <a:pPr algn="ctr"/>
            <a:endParaRPr lang="en-GB" sz="1400" b="1" u="sng" dirty="0"/>
          </a:p>
          <a:p>
            <a:pPr algn="ctr"/>
            <a:r>
              <a:rPr lang="en-GB" sz="1400" dirty="0"/>
              <a:t>What expectations would the following groups of people have from a hotel?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Staying for Leisure</a:t>
            </a:r>
          </a:p>
          <a:p>
            <a:pPr algn="ctr"/>
            <a:r>
              <a:rPr lang="en-GB" sz="1400" dirty="0"/>
              <a:t>Staying for Business</a:t>
            </a:r>
          </a:p>
          <a:p>
            <a:pPr algn="ctr"/>
            <a:r>
              <a:rPr lang="en-GB" sz="1400" dirty="0"/>
              <a:t>Local Residents</a:t>
            </a:r>
          </a:p>
          <a:p>
            <a:pPr algn="ctr"/>
            <a:r>
              <a:rPr lang="en-GB" sz="1400" dirty="0"/>
              <a:t>Elderly </a:t>
            </a:r>
          </a:p>
          <a:p>
            <a:pPr algn="ctr"/>
            <a:r>
              <a:rPr lang="en-GB" sz="1400" dirty="0"/>
              <a:t>Disabled</a:t>
            </a:r>
          </a:p>
          <a:p>
            <a:pPr algn="ctr"/>
            <a:r>
              <a:rPr lang="en-GB" sz="1400" dirty="0"/>
              <a:t>Young couple</a:t>
            </a:r>
          </a:p>
          <a:p>
            <a:pPr algn="ctr"/>
            <a:r>
              <a:rPr lang="en-GB" sz="1400" dirty="0"/>
              <a:t>Family with children</a:t>
            </a:r>
          </a:p>
          <a:p>
            <a:pPr algn="ctr"/>
            <a:r>
              <a:rPr lang="en-GB" sz="1400" dirty="0"/>
              <a:t>Family with teenage children</a:t>
            </a:r>
          </a:p>
          <a:p>
            <a:pPr algn="ctr"/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97C640-0E8B-4BCA-8027-314DA80341C6}"/>
              </a:ext>
            </a:extLst>
          </p:cNvPr>
          <p:cNvSpPr txBox="1"/>
          <p:nvPr/>
        </p:nvSpPr>
        <p:spPr>
          <a:xfrm>
            <a:off x="838200" y="4423559"/>
            <a:ext cx="2700130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How will the use of the following help (positive and negative) the Hospitality Industry?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Social Media</a:t>
            </a:r>
          </a:p>
          <a:p>
            <a:pPr algn="ctr"/>
            <a:r>
              <a:rPr lang="en-GB" sz="1600" dirty="0"/>
              <a:t>Market Research</a:t>
            </a:r>
          </a:p>
          <a:p>
            <a:pPr algn="ctr"/>
            <a:r>
              <a:rPr lang="en-GB" sz="1600" dirty="0"/>
              <a:t>Customer Service</a:t>
            </a:r>
          </a:p>
          <a:p>
            <a:pPr algn="ctr"/>
            <a:r>
              <a:rPr lang="en-GB" sz="1600" dirty="0"/>
              <a:t>Keeping up with trends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C04DFF-DEFC-438F-B241-E515146D5886}"/>
              </a:ext>
            </a:extLst>
          </p:cNvPr>
          <p:cNvSpPr txBox="1"/>
          <p:nvPr/>
        </p:nvSpPr>
        <p:spPr>
          <a:xfrm>
            <a:off x="6664645" y="5387926"/>
            <a:ext cx="270013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Kitchen Equipment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List 5 things a business needs to consider when buying new pieces of equipment</a:t>
            </a:r>
          </a:p>
        </p:txBody>
      </p:sp>
    </p:spTree>
    <p:extLst>
      <p:ext uri="{BB962C8B-B14F-4D97-AF65-F5344CB8AC3E}">
        <p14:creationId xmlns:p14="http://schemas.microsoft.com/office/powerpoint/2010/main" val="234365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366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Revision Mat #2</vt:lpstr>
      <vt:lpstr>Revision Mat #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Mat #1</dc:title>
  <dc:creator>Long Family</dc:creator>
  <cp:lastModifiedBy>Hayley Unsworth</cp:lastModifiedBy>
  <cp:revision>10</cp:revision>
  <dcterms:created xsi:type="dcterms:W3CDTF">2019-03-21T05:34:22Z</dcterms:created>
  <dcterms:modified xsi:type="dcterms:W3CDTF">2019-04-29T11:06:48Z</dcterms:modified>
</cp:coreProperties>
</file>